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00"/>
    <p:restoredTop sz="0"/>
  </p:normalViewPr>
  <p:slideViewPr>
    <p:cSldViewPr>
      <p:cViewPr>
        <p:scale>
          <a:sx n="73" d="100"/>
          <a:sy n="73" d="100"/>
        </p:scale>
        <p:origin x="0" y="0"/>
      </p:cViewPr>
    </p:cSldViewPr>
  </p:slideViewPr>
  <p:notesViewPr>
    <p:cSldViewPr>
      <p:cViewPr>
        <p:scale>
          <a:sx n="1" d="100"/>
          <a:sy n="1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tags" Target="tags/tag1.xml" /><Relationship Id="rId7" Type="http://schemas.openxmlformats.org/officeDocument/2006/relationships/presProps" Target="presProps.xml" /><Relationship Id="rId8" Type="http://schemas.openxmlformats.org/officeDocument/2006/relationships/viewProps" Target="viewProps.xml" /><Relationship Id="rId9" Type="http://schemas.openxmlformats.org/officeDocument/2006/relationships/theme" Target="theme/theme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 title="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FCD33B4-7E75-434A-BAEE-74557F7B81C3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 title="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65AD438-B2D1-466E-9C5A-B54F725C7170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 title="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 title="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B27A162-A340-4FB8-AD4B-347F0B1767C1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05B9A22-FDFD-4A8B-8F6E-5B4070C29DEE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170FA7-054B-4B4C-B89E-B3EE34E8F4F4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 title="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868EB2C-D679-429D-BFB9-A93169BBA37D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 title="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 title="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 title="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 title="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4FE60FA2-A4E1-4242-8CDC-743118837FB2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8" name="Footer Placeholder 7" title="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 title="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 title="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BB23242-35EA-4132-8B9D-75384E105229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4" name="Footer Placeholder 3" title="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 title="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 title="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3BDD49BC-4DAB-4D88-8DF6-CFD2E5B69EC9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3" name="Footer Placeholder 2" title="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 title="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 title="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 title="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B486F57-8E3D-4D73-BA93-5182231125B5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title="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 title="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 title="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D650AA75-29E4-4408-8628-D948495EDD70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6" name="Footer Placeholder 5" title="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 title="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 title="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 title="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 title="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11/7/2009</a:t>
            </a:fld>
            <a:endParaRPr lang="en-US"/>
          </a:p>
        </p:txBody>
      </p:sp>
      <p:sp>
        <p:nvSpPr>
          <p:cNvPr id="5" name="Footer Placeholder 4" title="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title="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bg>
      <p:bgPr>
        <a:solidFill>
          <a:srgbClr val="1B2A4A"/>
        </a:solidFill>
      </p:bgPr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 title=""/>
          <p:cNvPicPr/>
          <p:nvPr/>
        </p:nvPicPr>
        <p:blipFill>
          <a:blip r:embed="rId2"/>
          <a:stretch>
            <a:fillRect/>
          </a:stretch>
        </p:blipFill>
        <p:spPr>
          <a:xfrm>
            <a:off x="2476500" y="1219200"/>
            <a:ext cx="4191000" cy="1257300"/>
          </a:xfrm>
          <a:prstGeom prst="rect">
            <a:avLst/>
          </a:prstGeom>
        </p:spPr>
      </p:pic>
      <p:sp>
        <p:nvSpPr>
          <p:cNvPr id="3" name="New shape" title=""/>
          <p:cNvSpPr/>
          <p:nvPr/>
        </p:nvSpPr>
        <p:spPr>
          <a:xfrm>
            <a:off x="762000" y="3238500"/>
            <a:ext cx="76200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sz="4000" b="1">
                <a:solidFill>
                  <a:srgbClr val="FFFFFF"/>
                </a:solidFill>
              </a:rPr>
              <a:t>Brand Pitch</a:t>
            </a:r>
          </a:p>
        </p:txBody>
      </p:sp>
      <p:sp>
        <p:nvSpPr>
          <p:cNvPr id="4" name="New shape" title=""/>
          <p:cNvSpPr/>
          <p:nvPr/>
        </p:nvSpPr>
        <p:spPr>
          <a:xfrm>
            <a:off x="4000500" y="4089400"/>
            <a:ext cx="1143000" cy="50800"/>
          </a:xfrm>
          <a:prstGeom prst="rect">
            <a:avLst/>
          </a:prstGeom>
          <a:solidFill>
            <a:srgbClr val="E8A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New shape" title=""/>
          <p:cNvSpPr/>
          <p:nvPr/>
        </p:nvSpPr>
        <p:spPr>
          <a:xfrm>
            <a:off x="762000" y="4292600"/>
            <a:ext cx="7620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sz="1800" b="0">
                <a:solidFill>
                  <a:srgbClr val="F4F6FA"/>
                </a:solidFill>
              </a:rPr>
              <a:t>A refreshed visual identity for Northwind Coffee Roasters</a:t>
            </a:r>
          </a:p>
        </p:txBody>
      </p:sp>
      <p:sp>
        <p:nvSpPr>
          <p:cNvPr id="6" name="New shape" title=""/>
          <p:cNvSpPr/>
          <p:nvPr/>
        </p:nvSpPr>
        <p:spPr>
          <a:xfrm>
            <a:off x="762000" y="6121400"/>
            <a:ext cx="7620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sz="1300" b="1">
                <a:solidFill>
                  <a:srgbClr val="E8A33D"/>
                </a:solidFill>
              </a:rPr>
              <a:t>Photography · Brand Design · Motion   ·   2026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bg>
      <p:bgPr>
        <a:solidFill>
          <a:srgbClr val="FFFFFF"/>
        </a:solidFill>
      </p:bgPr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 titl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New shape" title=""/>
          <p:cNvSpPr/>
          <p:nvPr/>
        </p:nvSpPr>
        <p:spPr>
          <a:xfrm>
            <a:off x="889000" y="838200"/>
            <a:ext cx="10414000" cy="63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3000" b="1">
                <a:solidFill>
                  <a:srgbClr val="1B2A4A"/>
                </a:solidFill>
              </a:rPr>
              <a:t>Who we are</a:t>
            </a:r>
          </a:p>
        </p:txBody>
      </p:sp>
      <p:sp>
        <p:nvSpPr>
          <p:cNvPr id="5" name="New shape" title=""/>
          <p:cNvSpPr/>
          <p:nvPr/>
        </p:nvSpPr>
        <p:spPr>
          <a:xfrm>
            <a:off x="914400" y="1574800"/>
            <a:ext cx="965200" cy="50800"/>
          </a:xfrm>
          <a:prstGeom prst="rect">
            <a:avLst/>
          </a:prstGeom>
          <a:solidFill>
            <a:srgbClr val="E8A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New shape" title=""/>
          <p:cNvSpPr/>
          <p:nvPr/>
        </p:nvSpPr>
        <p:spPr>
          <a:xfrm>
            <a:off x="889000" y="2133600"/>
            <a:ext cx="7366000" cy="355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A senior-led studio for photography, brand design, and motion.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One team from brief to delivery — no hand-offs.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Watermark-protected delivery keeps your assets controlled.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Average 12-day turnaround on a full campaign.</a:t>
            </a:r>
          </a:p>
        </p:txBody>
      </p:sp>
      <p:sp>
        <p:nvSpPr>
          <p:cNvPr id="7" name="New shape" title=""/>
          <p:cNvSpPr/>
          <p:nvPr/>
        </p:nvSpPr>
        <p:spPr>
          <a:xfrm>
            <a:off x="889000" y="6324600"/>
            <a:ext cx="7366000" cy="27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1000" b="1">
                <a:solidFill>
                  <a:srgbClr val="5B6472"/>
                </a:solidFill>
              </a:rPr>
              <a:t>AURORA VISUALS  ·  Brand Pitch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bg>
      <p:bgPr>
        <a:solidFill>
          <a:srgbClr val="FFFFFF"/>
        </a:solidFill>
      </p:bgPr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 titl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New shape" title=""/>
          <p:cNvSpPr/>
          <p:nvPr/>
        </p:nvSpPr>
        <p:spPr>
          <a:xfrm>
            <a:off x="889000" y="838200"/>
            <a:ext cx="10414000" cy="63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3000" b="1">
                <a:solidFill>
                  <a:srgbClr val="1B2A4A"/>
                </a:solidFill>
              </a:rPr>
              <a:t>Selected work</a:t>
            </a:r>
          </a:p>
        </p:txBody>
      </p:sp>
      <p:sp>
        <p:nvSpPr>
          <p:cNvPr id="5" name="New shape" title=""/>
          <p:cNvSpPr/>
          <p:nvPr/>
        </p:nvSpPr>
        <p:spPr>
          <a:xfrm>
            <a:off x="914400" y="1574800"/>
            <a:ext cx="965200" cy="50800"/>
          </a:xfrm>
          <a:prstGeom prst="rect">
            <a:avLst/>
          </a:prstGeom>
          <a:solidFill>
            <a:srgbClr val="E8A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New picture" title=""/>
          <p:cNvPicPr/>
          <p:nvPr/>
        </p:nvPicPr>
        <p:blipFill>
          <a:blip r:embed="rId2"/>
          <a:stretch>
            <a:fillRect/>
          </a:stretch>
        </p:blipFill>
        <p:spPr>
          <a:xfrm>
            <a:off x="889000" y="2032000"/>
            <a:ext cx="7366000" cy="3683000"/>
          </a:xfrm>
          <a:prstGeom prst="rect">
            <a:avLst/>
          </a:prstGeom>
        </p:spPr>
      </p:pic>
      <p:sp>
        <p:nvSpPr>
          <p:cNvPr id="7" name="New shape" title=""/>
          <p:cNvSpPr/>
          <p:nvPr/>
        </p:nvSpPr>
        <p:spPr>
          <a:xfrm>
            <a:off x="889000" y="5791200"/>
            <a:ext cx="7366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1200" b="0">
                <a:solidFill>
                  <a:srgbClr val="5B6472"/>
                </a:solidFill>
              </a:rPr>
              <a:t>Northern Light series — on-location photography</a:t>
            </a:r>
          </a:p>
        </p:txBody>
      </p:sp>
      <p:sp>
        <p:nvSpPr>
          <p:cNvPr id="8" name="New shape" title=""/>
          <p:cNvSpPr/>
          <p:nvPr/>
        </p:nvSpPr>
        <p:spPr>
          <a:xfrm>
            <a:off x="889000" y="6324600"/>
            <a:ext cx="7366000" cy="27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1000" b="1">
                <a:solidFill>
                  <a:srgbClr val="5B6472"/>
                </a:solidFill>
              </a:rPr>
              <a:t>AURORA VISUALS  ·  Brand Pitch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bg>
      <p:bgPr>
        <a:solidFill>
          <a:srgbClr val="FFFFFF"/>
        </a:solidFill>
      </p:bgPr>
    </p:bg>
    <p:spTree>
      <p:nvGrpSpPr>
        <p:cNvPr id="1" name="" title=""/>
        <p:cNvGrpSpPr/>
        <p:nvPr/>
      </p:nvGrpSpPr>
      <p:grpSpPr>
        <a:xfrm>
          <a:off x="0" y="0"/>
          <a:ext cx="0" cy="0"/>
        </a:xfrm>
      </p:grpSpPr>
      <p:sp>
        <p:nvSpPr>
          <p:cNvPr id="2" name="Title 1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 titl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New shape" title=""/>
          <p:cNvSpPr/>
          <p:nvPr/>
        </p:nvSpPr>
        <p:spPr>
          <a:xfrm>
            <a:off x="889000" y="838200"/>
            <a:ext cx="10414000" cy="63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3000" b="1">
                <a:solidFill>
                  <a:srgbClr val="1B2A4A"/>
                </a:solidFill>
              </a:rPr>
              <a:t>Engagement &amp; next steps</a:t>
            </a:r>
          </a:p>
        </p:txBody>
      </p:sp>
      <p:sp>
        <p:nvSpPr>
          <p:cNvPr id="5" name="New shape" title=""/>
          <p:cNvSpPr/>
          <p:nvPr/>
        </p:nvSpPr>
        <p:spPr>
          <a:xfrm>
            <a:off x="914400" y="1574800"/>
            <a:ext cx="965200" cy="50800"/>
          </a:xfrm>
          <a:prstGeom prst="rect">
            <a:avLst/>
          </a:prstGeom>
          <a:solidFill>
            <a:srgbClr val="E8A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New shape" title=""/>
          <p:cNvSpPr/>
          <p:nvPr/>
        </p:nvSpPr>
        <p:spPr>
          <a:xfrm>
            <a:off x="889000" y="2133600"/>
            <a:ext cx="7366000" cy="355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Phase 1 — Discovery workshop and creative brief.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Phase 2 — Photography and brand system design.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Phase 3 — Motion pack and brand film.</a:t>
            </a:r>
          </a:p>
          <a:p>
            <a:pPr marL="330200" indent="-330200" algn="l">
              <a:spcAft>
                <a:spcPct val="18000"/>
              </a:spcAft>
              <a:buClr>
                <a:srgbClr val="E8A33D"/>
              </a:buClr>
              <a:buChar char="•"/>
            </a:pPr>
            <a:r>
              <a:rPr sz="1800" b="0">
                <a:solidFill>
                  <a:srgbClr val="5B6472"/>
                </a:solidFill>
              </a:rPr>
              <a:t>Fixed project fee: $29,700. Start within two weeks of sign-off.</a:t>
            </a:r>
          </a:p>
        </p:txBody>
      </p:sp>
      <p:sp>
        <p:nvSpPr>
          <p:cNvPr id="7" name="New shape" title=""/>
          <p:cNvSpPr/>
          <p:nvPr/>
        </p:nvSpPr>
        <p:spPr>
          <a:xfrm>
            <a:off x="889000" y="6324600"/>
            <a:ext cx="7366000" cy="27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l"/>
            <a:r>
              <a:rPr sz="1000" b="1">
                <a:solidFill>
                  <a:srgbClr val="5B6472"/>
                </a:solidFill>
              </a:rPr>
              <a:t>AURORA VISUALS  ·  Brand Pitch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22"/>
  <p:tag name="AS_OS" val="Microsoft Windows NT 10.0.26200.0"/>
  <p:tag name="AS_RELEASE_DATE" val="2024.10.14"/>
  <p:tag name="AS_TITLE" val="Aspose.Slides for .NET6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18</Paragraphs>
  <Slides>4</Slides>
  <Notes>0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baseType="lpstr" size="7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2026-06-26T11:16:15.473</cp:lastPrinted>
  <dcterms:created xsi:type="dcterms:W3CDTF">2026-06-26T08:16:15Z</dcterms:created>
  <dcterms:modified xsi:type="dcterms:W3CDTF">2026-06-26T08:16:15Z</dcterms:modified>
</cp:coreProperties>
</file>