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4.1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132" y="4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tags" Target="tags/tag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heme" Target="theme/theme1.xml" /><Relationship Id="rId8" Type="http://schemas.openxmlformats.org/officeDocument/2006/relationships/tableStyles" Target="tableStyles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862" b="0" i="0" u="none" strike="noStrike" kern="1200" spc="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08-46A0-9E37-A16F99C3363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08-46A0-9E37-A16F99C3363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08-46A0-9E37-A16F99C336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895708528"/>
        <c:axId val="905416432"/>
      </c:barChart>
      <c:catAx>
        <c:axId val="895708528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05416432"/>
        <c:crosses val="autoZero"/>
        <c:auto val="0"/>
        <c:lblAlgn val="ctr"/>
        <c:lblOffset/>
        <c:noMultiLvlLbl val="0"/>
      </c:catAx>
      <c:valAx>
        <c:axId val="905416432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5708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48222025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03105868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17650774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35697205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022856575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49782407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980402167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56188872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991146223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58859319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940899818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E644-44A9-49AC-8727-DD7A587102AB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3715-85AF-43AE-ADA8-2C9E1C023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49963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Relationship Id="rId3" Type="http://schemas.openxmlformats.org/officeDocument/2006/relationships/image" Target="../media/image2.jpeg" /><Relationship Id="rId4" Type="http://schemas.openxmlformats.org/officeDocument/2006/relationships/chart" Target="../charts/chart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Hello there</a:t>
            </a:r>
            <a:br>
              <a:rPr lang="en-US"/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783" y="630381"/>
            <a:ext cx="3255817" cy="2441863"/>
          </a:xfrm>
          <a:prstGeom prst="rect">
            <a:avLst/>
          </a:prstGeom>
        </p:spPr>
      </p:pic>
      <p:pic>
        <p:nvPicPr>
          <p:cNvPr id="5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962275" cy="323850"/>
          </a:xfrm>
          <a:prstGeom prst="rect">
            <a:avLst/>
          </a:prstGeom>
        </p:spPr>
      </p:pic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EC1A05B0-FF8B-46FD-80EE-AD9FD167E926}"/>
              </a:ext>
            </a:extLst>
          </p:cNvPr>
          <p:cNvGraphicFramePr/>
          <p:nvPr>
            <p:extLst>
              <p:ext uri="{D42A27DB-BD31-4B8C-83A1-F6EECF244321}">
                <p14:modId val="923890678"/>
              </p:ext>
            </p:extLst>
          </p:nvPr>
        </p:nvGraphicFramePr>
        <p:xfrm>
          <a:off x="1649337" y="3663844"/>
          <a:ext cx="8896173" cy="153215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9" name="" title=""/>
          <p:cNvSpPr txBox="1"/>
          <p:nvPr/>
        </p:nvSpPr>
        <p:spPr>
          <a:xfrm>
            <a:off x="5109764" y="3236595"/>
            <a:ext cx="1972472" cy="3848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l"/>
            <a:r>
              <a:rPr sz="1900">
                <a:solidFill>
                  <a:srgbClr val="FF0000"/>
                </a:solidFill>
                <a:latin typeface="Arial"/>
                <a:ea typeface="Arial"/>
                <a:cs typeface="Arial"/>
              </a:rPr>
              <a:t>CONFIDENTIAL</a:t>
            </a:r>
          </a:p>
        </p:txBody>
      </p:sp>
    </p:spTree>
    <p:extLst>
      <p:ext uri="{BB962C8B-B14F-4D97-AF65-F5344CB8AC3E}">
        <p14:creationId val="238965615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44D4E3-E563-40FC-817D-3FF9E8526E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1A0E7F7-2609-4229-B80F-E6F547EC23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val="6126804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10.0.0"/>
  <p:tag name="AS_OS" val="Microsoft Windows NT 10.0.26200.0"/>
  <p:tag name="AS_RELEASE_DATE" val="2024.11.14"/>
  <p:tag name="AS_TITLE" val="Aspose.Slides for .NET Standard 2.0"/>
  <p:tag name="AS_VERSION" val="24.11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Широкоэкранный</PresentationFormat>
  <Paragraphs>2</Paragraphs>
  <Slides>2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6">
      <vt:lpstr>Arial</vt:lpstr>
      <vt:lpstr>Calibri Light</vt:lpstr>
      <vt:lpstr>Calibri</vt:lpstr>
      <vt:lpstr>Office Theme</vt:lpstr>
      <vt:lpstr>Hello there</vt:lpstr>
      <vt:lpstr>PowerPoint Presentation</vt:lpstr>
    </vt:vector>
  </TitlesOfParts>
  <LinksUpToDate>0</LinksUpToDate>
  <SharedDoc>0</SharedDoc>
  <HyperlinksChanged>0</HyperlinksChanged>
  <Application>Aspose.Slides for .NET</Application>
  <AppVersion>24.1100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Hello there </dc:title>
  <dc:creator>Microsoft account</dc:creator>
  <cp:lastModifiedBy>Costya</cp:lastModifiedBy>
  <cp:revision>5</cp:revision>
  <dcterms:created xsi:type="dcterms:W3CDTF">2016-01-05T17:45:32Z</dcterms:created>
  <dcterms:modified xsi:type="dcterms:W3CDTF">2026-06-25T11:03:57Z</dcterms:modified>
</cp:coreProperties>
</file>