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r>
              <a:rPr b="0" lang="en-US" sz="1800" spc="-1" strike="noStrike">
                <a:solidFill>
                  <a:srgbClr val="000000"/>
                </a:solidFill>
                <a:latin typeface="Calibri"/>
              </a:rPr>
              <a:t>Click to move the slide</a:t>
            </a: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B0407AAA-05AC-499F-A43E-D29CAF2D4553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ldImg"/>
          </p:nvPr>
        </p:nvSpPr>
        <p:spPr>
          <a:xfrm>
            <a:off x="1371600" y="1143000"/>
            <a:ext cx="4114440" cy="3085920"/>
          </a:xfrm>
          <a:prstGeom prst="rect">
            <a:avLst/>
          </a:prstGeom>
        </p:spPr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>
            <a:noAutofit/>
          </a:bodyPr>
          <a:p>
            <a:pPr marL="216000" indent="-21600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First Note</a:t>
            </a:r>
            <a:endParaRPr b="0" lang="en-US" sz="20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Second Note</a:t>
            </a:r>
            <a:endParaRPr b="0" lang="en-US" sz="20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Third Note</a:t>
            </a:r>
            <a:endParaRPr b="0" lang="en-US" sz="20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Fourth Note</a:t>
            </a:r>
            <a:endParaRPr b="0" lang="en-US" sz="20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Fifth Note</a:t>
            </a:r>
            <a:endParaRPr b="0" lang="en-US" sz="20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r>
              <a:rPr b="0" lang="en-US" sz="2000" spc="-1" strike="noStrike">
                <a:latin typeface="Arial"/>
              </a:rPr>
              <a:t>Sixth Note</a:t>
            </a:r>
            <a:endParaRPr b="0" lang="en-US" sz="2000" spc="-1" strike="noStrike">
              <a:latin typeface="Arial"/>
            </a:endParaRPr>
          </a:p>
          <a:p>
            <a:pPr marL="216000" indent="-216000"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</p:txBody>
      </p:sp>
      <p:sp>
        <p:nvSpPr>
          <p:cNvPr id="51" name="TextShape 3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p>
            <a:pPr algn="r">
              <a:lnSpc>
                <a:spcPct val="100000"/>
              </a:lnSpc>
            </a:pPr>
            <a:fld id="{F0ECC974-EB0B-46DE-9ED4-970CB51001C7}" type="slidenum">
              <a:rPr b="0" lang="en-US" sz="1200" spc="-1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  <a:ea typeface="Arial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>
              <a:lnSpc>
                <a:spcPct val="100000"/>
              </a:lnSpc>
            </a:pPr>
            <a:fld id="{C8672970-B85E-49BB-886E-C3B536CA4753}" type="datetime">
              <a:rPr b="0" lang="en-US" sz="1200" spc="-1" strike="noStrike">
                <a:solidFill>
                  <a:srgbClr val="8b8b8b"/>
                </a:solidFill>
                <a:latin typeface="Calibri"/>
                <a:ea typeface="Arial"/>
              </a:rPr>
              <a:t>8/6/19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p>
            <a:pPr algn="r">
              <a:lnSpc>
                <a:spcPct val="100000"/>
              </a:lnSpc>
            </a:pPr>
            <a:fld id="{5128F331-0528-4D52-A180-BCED765A4A73}" type="slidenum">
              <a:rPr b="0" lang="en-US" sz="1200" spc="-1" strike="noStrike">
                <a:solidFill>
                  <a:srgbClr val="8b8b8b"/>
                </a:solidFill>
                <a:latin typeface="Calibri"/>
                <a:ea typeface="Arial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  <a:ea typeface="Arial"/>
              </a:rPr>
              <a:t>Single slide with notes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LibreOffice/6.1.4.2$Windows_X86_64 LibreOffice_project/9d0f32d1f0b509096fd65e0d4bec26ddd1938fd3</Application>
  <Words>17</Words>
  <Paragraphs>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2016-05-18T12:56:15Z</dcterms:created>
  <dc:creator/>
  <dc:description/>
  <dc:language>en-US</dc:language>
  <cp:lastModifiedBy/>
  <cp:lastPrinted>2016-05-18T15:56:15Z</cp:lastPrinted>
  <dcterms:modified xsi:type="dcterms:W3CDTF">2019-08-06T20:40:16Z</dcterms:modified>
  <cp:revision>10</cp:revision>
  <dc:subject/>
  <dc:title>Slide Title Heading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On-screen Show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