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4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5156B-BF65-495D-BBDA-0763ECEB140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403A8A-710C-419C-99A0-B0C0F05BD0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27C042-D691-4163-A178-3C3190757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2BBC-388D-4A5F-897B-A3101566EDC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6D86E2-D942-4447-82EB-D2516B35B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691CC-BCD1-44F2-809D-580EB2576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2A26-B730-4A0C-9548-13AE029A2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68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E7792-AF93-4E84-AEA0-3ECC9F0A6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37EF78-4B96-4D87-84ED-12D86CD0EB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DF3BB-23FB-4DFA-B828-F7BDDECAC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2BBC-388D-4A5F-897B-A3101566EDC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4D9ED-09CA-4BF5-985F-5C186CBDF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AA375-FBE0-493F-9F4D-A5B91287D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2A26-B730-4A0C-9548-13AE029A2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281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28EBD6-7E05-4C8E-BAD3-FD7168CDF4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B3F9E4-F537-4595-844F-5C63A5FF51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F3B262-6587-429B-9956-4FE2EC7592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2BBC-388D-4A5F-897B-A3101566EDC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18A15-DBD0-474C-BDC3-FA56EEC21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A0DEDC-A9D0-4DDC-9C93-10B05051A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2A26-B730-4A0C-9548-13AE029A2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526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722FA-A2A7-45D8-841E-0A736C5CA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81CD4-6C11-484A-BFE8-D86C961C15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07C93E-97A6-4A2F-81D2-4F7DA9877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2BBC-388D-4A5F-897B-A3101566EDC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FCDDC8-3D06-420A-A56C-DC3C5605D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F38AA-C6B0-45BB-B379-7C770ABE1E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2A26-B730-4A0C-9548-13AE029A2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944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135D0-FAFA-41AF-B045-9B416C0A3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9254F9-668B-49AE-AC30-D55C6545DB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9190AB-FD30-449E-A977-222A06F4C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2BBC-388D-4A5F-897B-A3101566EDC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98EF5-8125-4488-A87B-360E7747D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2D013B-A9F5-4EB5-A76A-422327C50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2A26-B730-4A0C-9548-13AE029A2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4032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5D329-40F9-4055-9A37-A837AF84E4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2B72FC-552F-4C59-BB65-F2D65B6E81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8DA130-7FE9-49A4-ADEB-E0429806D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A032D5-4A80-46CE-958E-B1D26C512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2BBC-388D-4A5F-897B-A3101566EDC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108BB9-BDA5-4957-B04F-508B2DE38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A6FBBD-BADE-465B-BEDC-52C555D84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2A26-B730-4A0C-9548-13AE029A2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578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E6400-EB2B-45E3-9C25-5CB33EED6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1630F8-044E-428D-BE9C-3B57E24D6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C28245-A715-43CD-B985-13108219F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34B362-CD06-45A7-B37C-76977BB20B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260225-8F89-4398-BFFB-F5C45B2484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C146CB-F52B-4231-BC06-F08F81E91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2BBC-388D-4A5F-897B-A3101566EDC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D3CF6EC-4F00-4020-979C-4BBE1DD45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B74DC1-9466-444E-B757-01FC692DA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2A26-B730-4A0C-9548-13AE029A2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649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BEF21A-FEE1-47BF-BC78-7717DC007E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889A51C-210D-4F39-9DAD-246350397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2BBC-388D-4A5F-897B-A3101566EDC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DA7E56-06FB-4ABB-A1DD-DA66038A9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2E0259A-B11F-45B8-9275-8CE756637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2A26-B730-4A0C-9548-13AE029A2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12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1DAEA33-AAC2-40F0-A46B-D221A6FA3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2BBC-388D-4A5F-897B-A3101566EDC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66006A6-6AB9-42AE-864D-CB60CD26B6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4CFDB9-A99F-41CE-9C56-B5C0AFB66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2A26-B730-4A0C-9548-13AE029A2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368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12E70-6816-46D5-8959-85B9DEA262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A2888-0A52-478B-933D-946297A22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0F7544-381D-4E34-8A06-375DBA43B9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56C9A-136A-463F-9CC0-0C0F252BFE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2BBC-388D-4A5F-897B-A3101566EDC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C9CCA9-7D61-493B-88AF-95AD5046A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88EE34-1195-4204-BEB3-74DDB5726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2A26-B730-4A0C-9548-13AE029A2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99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D3B66-A722-43B3-8D64-E5C1323D6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440E9D3-C077-4D4F-832A-44DA884052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E03BD3-820E-4F3B-9F6E-B7B0DF7110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B52B8-9CBD-4E74-88CA-5DABAAA45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32BBC-388D-4A5F-897B-A3101566EDC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2E5BD6-766E-40C0-9031-965B868C4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87D907-04C4-473F-9B61-230D511220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E2A26-B730-4A0C-9548-13AE029A2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6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72A96BA-6F56-4465-A837-AED834BD9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755AD5-EB6E-4E6A-B671-4AD1FE9BEC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52C0FA-3E69-4785-AEF2-5AF7BDBF53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32BBC-388D-4A5F-897B-A3101566EDCE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0CC9AF-1DE5-4CB7-9B4A-EE355B4BA5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9C9A4-E1EF-41F3-A712-A3F566BD4B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E2A26-B730-4A0C-9548-13AE029A2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310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C01E5-DA45-4252-83D5-0FDA374D74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75816"/>
            <a:ext cx="9144000" cy="2387600"/>
          </a:xfrm>
          <a:scene3d>
            <a:camera prst="isometricRightUp"/>
            <a:lightRig rig="threePt" dir="t"/>
          </a:scene3d>
        </p:spPr>
        <p:txBody>
          <a:bodyPr/>
          <a:lstStyle/>
          <a:p>
            <a:r>
              <a:rPr lang="en-US" b="1" dirty="0"/>
              <a:t>Shape Effects -&gt; 3-D Rotation</a:t>
            </a:r>
          </a:p>
        </p:txBody>
      </p:sp>
    </p:spTree>
    <p:extLst>
      <p:ext uri="{BB962C8B-B14F-4D97-AF65-F5344CB8AC3E}">
        <p14:creationId xmlns:p14="http://schemas.microsoft.com/office/powerpoint/2010/main" val="39391698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Shape Effects -&gt; 3-D Rotation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Shape Effects -&gt; 3-D Rotation</dc:title>
  <dc:creator>vlitvinchik</dc:creator>
  <cp:lastModifiedBy>vlitvinchik</cp:lastModifiedBy>
  <cp:revision>1</cp:revision>
  <dcterms:created xsi:type="dcterms:W3CDTF">2020-10-20T08:21:54Z</dcterms:created>
  <dcterms:modified xsi:type="dcterms:W3CDTF">2020-10-20T08:25:30Z</dcterms:modified>
</cp:coreProperties>
</file>