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26.9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custDataLst>
    <p:tags r:id="rId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B2102-0B00-479A-9507-6DEE0FDE5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30E9A0-5E1A-4D03-B99E-E01C9570E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1D5D6D-AB01-4C1E-83F1-5BB71F935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560E45-2996-45CB-AA9D-FEDCB8B98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267664-20C8-4179-BDF3-43F502F9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206563833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5AEB0-2F29-4E85-8BC5-A4781F00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B56B82-AD12-4C56-BC99-573CC6C06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225FC1-9628-4D16-A214-F0AE58AE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33B4C3-6C29-42C2-8075-5ECD8FAFA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20961F-D200-472C-82C5-7756FAEB1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617611563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12B53-C9DF-4F04-A298-3A48469C8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43A801-F07F-4552-B0FD-951CB549C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75348E-0075-47A8-9779-812E0AF1F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714056-D912-44DD-A0CF-CA41956CD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985F99-C9A1-49CE-A5EC-E945702F4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687708406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B46CD-6FC5-4D3B-AA4F-9323EF92D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27A7A7-CBE4-4707-8132-AA45498E9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278318-A374-474F-AB7A-716054799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F8E6ED-5F14-486E-9807-D6A3A8DE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ADF020-6ABA-4298-8CD0-33AB73EAE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E71B0B-242C-4CE0-A855-EBC218B7B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578091037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81457F-594C-42A7-888F-7E37F2BEC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3DAFD1-37EF-44C2-9254-29A628D0E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1AC96D-FA91-4438-AA2C-E5D090EEF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C7CF7C2-A55D-480F-9D30-13E62B2387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B206986-755D-4BF2-97E9-818426939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4D71204-730A-4934-82A9-0E54821B8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31F5C4-CDD4-4586-BFA1-ED159469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266664-4E13-4CBF-8433-25EC33BEB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507119722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CE7BC4-61F8-4108-8C42-566BFEE73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9AC9EA-7561-4647-AC54-FF276BE87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C3F33F-0CB8-428D-93D6-E50D4EBF4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875A38-3F70-4457-A1DF-C916E1AFF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81779691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765842A-FB46-4E51-929C-1D22EDFE7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E86E273-7BE3-404B-B0F1-C1B19F4F2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B9F383-F356-4549-883E-FE948F3E2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593464180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50294D-7557-4112-A15E-99CDFEE41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72081D-8633-4146-B7DF-91BE413F3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4A0B76-5DCF-431C-BD31-48C301BAD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1F3100-CC21-497E-96EB-B5C16AEAA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17020D-87BF-4D5C-8D96-3AAC2CA0F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482FFC-6698-4FF2-8C68-DE028328D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283960453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FD3BE-DF09-447B-806B-1E8D4FCA7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F8B70C-FDD5-4D38-8EF5-1A8859CBD1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6704C3-80FD-49EE-AE6F-3DC4E77D1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903DD3-E83F-4BF8-A8F2-BF81AE628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F77CEF-5914-4323-87B2-AFF87837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03361A-21DF-42AD-9863-2FF9E0FC4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742565707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FC9EBC-317D-4EF1-8B27-C4F70C7F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AD47BD-4EC2-4D6D-B56B-7862BCC8F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B93103-0224-487F-BE1A-49ACBF0E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A89929-2BD8-4827-860A-DDC72A318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15B39C-DD64-4DA1-B20C-52BBB2D39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1943787454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75BCAB5-2976-4667-AF7D-13F902264C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4E4CA5-3BC5-43EE-B63D-C03819FE13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D47A05-64CF-4AD5-BA01-CF66DDA73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4870B9-A792-491C-A0D8-08E81DA7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245FE7-881E-4E6A-99E8-BEE4BAFD3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3398616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A970F6-6B1C-46B7-BF4D-5BCD7F78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642B71-1AC7-4FCD-A56F-8F0F9E762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CA7DD-409E-459C-B0F7-BBB75FA22E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31CF5-821C-4690-B7F9-4985B188C5D4}" type="datetimeFigureOut">
              <a:rPr lang="ru-RU" smtClean="0"/>
              <a:t>03.08.2020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C8F2FF-77EA-4A20-BDFA-6B6548FFE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AC6C2D-FF35-4FA8-8A24-2A6860015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31EEC-45DD-41AC-831D-A070F9B8F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val="27752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jpe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8DC288-CCCE-45F5-832C-880F478CD0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ru-RU" sz="3200" b="1" err="1">
                <a:solidFill>
                  <a:srgbClr val="1A89D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GroupDocs</a:t>
            </a:r>
            <a:endParaRPr lang="ru-RU" sz="32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en-US" sz="2800">
                <a:solidFill>
                  <a:srgbClr val="1A89D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Signature</a:t>
            </a:r>
            <a:endParaRPr lang="ru-RU" sz="28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ct val="0"/>
              </a:spcAft>
            </a:pPr>
            <a:r>
              <a:rPr lang="ru-RU" sz="1800" err="1">
                <a:solidFill>
                  <a:srgbClr val="66666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Professional tools for professionals</a:t>
            </a:r>
            <a:r>
              <a:rPr lang="ru-RU" sz="180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599B37-A0F8-431F-92B8-D5B87FC08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673113"/>
          </a:xfrm>
          <a:prstGeom prst="rect">
            <a:avLst/>
          </a:prstGeom>
        </p:spPr>
      </p:pic>
      <p:sp>
        <p:nvSpPr>
          <p:cNvPr id="6" name="New shape" title=""/>
          <p:cNvSpPr txBox="1"/>
          <p:nvPr/>
        </p:nvSpPr>
        <p:spPr>
          <a:xfrm>
            <a:off x="508000" y="5651500"/>
            <a:ext cx="2286000" cy="508000"/>
          </a:xfrm>
          <a:prstGeom prst="rect">
            <a:avLst/>
          </a:prstGeom>
          <a:noFill/>
          <a:ln w="0">
            <a:solidFill>
              <a:srgbClr val="FFFFFF">
                <a:alpha val="0"/>
              </a:srgbClr>
            </a:solidFill>
            <a:prstDash val="solid"/>
          </a:ln>
        </p:spPr>
        <p:style>
          <a:lnRef idx="2">
            <a:srgbClr val="FFFFFF">
              <a:alpha val="0"/>
            </a:srgbClr>
          </a:lnRef>
          <a:fillRef idx="1">
            <a:srgbClr val="FFFFFF">
              <a:alpha val="0"/>
            </a:srgbClr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sz="1400" b="0" i="0" u="none" strike="noStrike">
                <a:solidFill>
                  <a:srgbClr val="000000"/>
                </a:solidFill>
                <a:latin typeface="Times New Roman"/>
              </a:rPr>
              <a:t>John Smith</a:t>
            </a:r>
          </a:p>
        </p:txBody>
      </p:sp>
      <p:pic>
        <p:nvPicPr>
          <p:cNvPr id="7" name="New picture" title=""/>
          <p:cNvPicPr/>
          <p:nvPr/>
        </p:nvPicPr>
        <p:blipFill>
          <a:blip r:embed="rId3"/>
          <a:stretch>
            <a:fillRect/>
          </a:stretch>
        </p:blipFill>
        <p:spPr>
          <a:xfrm>
            <a:off x="3175000" y="5397500"/>
            <a:ext cx="1270000" cy="1079500"/>
          </a:xfrm>
          <a:prstGeom prst="rect">
            <a:avLst/>
          </a:prstGeom>
        </p:spPr>
      </p:pic>
      <p:pic>
        <p:nvPicPr>
          <p:cNvPr id="8" name="New picture" title=""/>
          <p:cNvPicPr/>
          <p:nvPr/>
        </p:nvPicPr>
        <p:blipFill>
          <a:blip r:embed="rId4"/>
          <a:stretch>
            <a:fillRect/>
          </a:stretch>
        </p:blipFill>
        <p:spPr>
          <a:xfrm>
            <a:off x="4826000" y="5588000"/>
            <a:ext cx="3810000" cy="762000"/>
          </a:xfrm>
          <a:prstGeom prst="rect">
            <a:avLst/>
          </a:prstGeom>
        </p:spPr>
      </p:pic>
      <p:pic>
        <p:nvPicPr>
          <p:cNvPr id="9" name="New picture" title=""/>
          <p:cNvPicPr/>
          <p:nvPr/>
        </p:nvPicPr>
        <p:blipFill>
          <a:blip r:embed="rId5"/>
          <a:stretch>
            <a:fillRect/>
          </a:stretch>
        </p:blipFill>
        <p:spPr>
          <a:xfrm>
            <a:off x="9652000" y="5270500"/>
            <a:ext cx="1397000" cy="1397000"/>
          </a:xfrm>
          <a:prstGeom prst="rect">
            <a:avLst/>
          </a:prstGeom>
        </p:spPr>
      </p:pic>
    </p:spTree>
    <p:extLst>
      <p:ext uri="{BB962C8B-B14F-4D97-AF65-F5344CB8AC3E}">
        <p14:creationId val="2075408089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2"/>
  <p:tag name="AS_OS" val="Microsoft Windows NT 10.0.26200.0"/>
  <p:tag name="AS_RELEASE_DATE" val="2026.09.14"/>
  <p:tag name="AS_TITLE" val="Aspose.Slides for .NET6"/>
  <p:tag name="AS_VERSION" val="26.9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4</Paragraphs>
  <Slides>1</Slides>
  <Notes>0</Notes>
  <TotalTime>10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6">
      <vt:lpstr>Arial</vt:lpstr>
      <vt:lpstr>Calibri Light</vt:lpstr>
      <vt:lpstr>Calibri</vt:lpstr>
      <vt:lpstr>Times New Roman</vt:lpstr>
      <vt:lpstr>Тема Office</vt:lpstr>
      <vt:lpstr>PowerPoint Presentation</vt:lpstr>
    </vt:vector>
  </TitlesOfParts>
  <LinksUpToDate>0</LinksUpToDate>
  <SharedDoc>0</SharedDoc>
  <HyperlinksChanged>0</HyperlinksChanged>
  <Application>Aspose.Slides for .NET</Application>
  <AppVersion>26.0900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Sergii Tereshchenko</dc:creator>
  <cp:lastModifiedBy>Sergii Tereshchenko</cp:lastModifiedBy>
  <cp:revision>1</cp:revision>
  <dcterms:created xsi:type="dcterms:W3CDTF">2020-08-03T17:32:17Z</dcterms:created>
  <dcterms:modified xsi:type="dcterms:W3CDTF">2026-10-05T08:40:35Z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GD.SIGN.INFO">
    <vt:lpwstr>{"HDR":"GD.SIGN.INFO","VER":null,"DAT":"NlQrbk53dXhpWS84bWZXbjE2VE9pandCMUFLbzlNM0dWTmcyc1hxalBmS1F4RjMyVUFzU2JLRzNOWjdEU1U0bFpyVW92WlJPV3ppTlA2Wm9uMVJ6b1FrQ1BRejBibmJCQTVGWXBhWVVaaHpoZThDRm9yUFU1VkQ3UmNhMFRQTVVnTVVHcTl1TnY0clhjNXBMakNZMnhCOEpHa25pbzFTWUw2QnBSL2pFbnRUSzhuQi9HQkl1RmRUV3hJeTlLUlRvWVJQUXF1MnUrMWlRZkhzZzExMWM5RTVES2hTS2tUc2cydER2MlExbURhaWRqSm10SmRxV1JJMGZ5TjMyVHVReDNXMWwwY2VwcVNXY2xPMXRVZ2pQL01aTEZITXhxQTlGVUFJcnM3N1pCdklqRHplUld5OSt3UWxRVzVmR1p3aThYMmZzTHBxeTRBblZhSTUybkZFSDBveTNnSXMyek80Z3RzVXIrR3VXY28wTVBic2pzU3l0NmxZUi83US9jaDk5ckFqMGxqcWMrZjZqZHIwZTVWYytRZ1lIc1VRUi9KczdlZDRXRWI3dmRBSmZGNVZ1Q3FRMlpWYlp4VnlQa2psZkZQbTVPazFydE9uYjM2aGFBSWJRb3ZtTVo2ZDJDOVZJdWl1Q0pKK0lqZkNrd3FHV0ZJOWZjemE5S2psQ1p4NDNOeXBqd0pXUU5Fdk1JZEptWGVSNERMUHBpZDFqSC8vUVUyQ3ZXZmNYVm1DOFVBYmtkVjAzN2ZEUCtaS25yYVlRSU9aZ3RCdVI5UVc2a0loTm9NUERCZUZSeURySmRXNjlDUVJGdWJNZFhkVkhlZDhMcUVpc0wrZ3JMd0V6V0cwNG96dm5CcEltVWdJdWdGOTFxclUrTEJ4bnViRzJtVHNLZmdPbDE4dVl0R044K01KdjA5OVBLN0pjWnp2VWtXR01HdTlLcmE3aVJXeHZRbVpJQmJnNWtad3lLTFZhQkVIdmVtaXN5enlMcmp4NWN0a2FzdzJnNEZ5bTBISGxIMUt1VURaTWlsakhoM0F1a1JwZlppNEdiUzVvckZ3K3k0VkpyR2RDK2VvYWpwK0oyd3VLR1BMc1RvZTR0SWZnbDBnT3c2cVVYYWQ0d2hTNnBKQ2ZiZm1WVDl0WUROVm9vODRRVUd3a2tSdmRUNk9GcTNSN3Z5MklqZnFXSTk2RlFEUDdrZVlFSms2MnI3QVV3UlNhOFBnSFoxMkRJNnJhSGVYTmdjVHE4MzVCM3laR1ErSHZHODRLbkV0bXlGbU5LUlhObGlFMzdHeDF0bXN5VlV6TUxxSUVsV3ZvZWRhdXFobEVmdFVtSGcvSktXSVZEVGU3YUZ2VUNzU1Y1alhkaWxYUTgrVmJuTVVaSHNoemJLZW5SbWVmOThNbW9nczFtMTFic3hraDlEY3FOYU9mM010c1gyWVQxZHR6TUVaeEM2YVZYL0NyUzc1anpDVGNhcDlOVVRReHc5R1hhVzhzQzA4ZFdiNmhENVVSVG5abGw1VHVmS0taWktjNHhZYkU5L1IwSkdqaURlSEZpVHZUYnJiL0tuVUlXUk5KVFFTSS9SZXBqOEdYK0RGTVJpOVlFaVdtZVNLTzFqUmliNUx6a04vOGFuMTNjU0lBWkNqV1huei9GeEVOWWNJaHZ1N2JBa3A0MzBrNUhkTmVxQTdIVlFoK2VHMU5UTVY3V08zdStFVnIvNG51bUsyMTRGblF3dmkzRGM4TTBTc0RHVHNjWkRSSDdzeUIwb01teFRiQ3NBbCtlWitKbXRnUlRaS3N0SzAyeVVadUt1YkxWTXhjSEVITlRmOTJYYWVhQURUNlo4YzI2RFZ0NE1tL1V3RFVrRE5qSXdMcWlHTkVBWHVIZUJ1Z2lOMEV2amFwL0VjbkxZT2ZHTHdMMitteXZEbDNrK0lEKzljMTQ4K2ZXMjVmMWVNVWk1V3ZWT2pDYVZMT3hyWGxyRkJ5VkhEZnB4a2M5eW5Td283ZTFnczdMRGZpSzdzS2R4SzN5WEhvMHVuTzBvM0pVZEdwMG85SktyQmp2bmgyYncwVU1aM3NWRmRLdGVHZTVQRHk3R0RKeS80alpGaFhlNXhaemY3TUZuelRWUU5oSktjYmFVVkRSeUdaL3VhZldHcE8rTUN1MWFRREN2bDllbis1R05RY1FTYkR2S2g4WHF3VkRWSFdLNTUzMnJ2aVRDRVA5ekRPc2FsMDB5RkVBbnhYT1JuaTRRQlBoc3JydmVMTkhINDV1TzF2RmdBdEFOdlZhRlhZRXhwbVBPSUc0ZUZxOVY4dGhtdmdHWnJ2UElkWHoveDhqZ0ErazRyR3YzRHdGS2htbHNyMDVoeitGdjdpcnVHdkl5bmtoWlFmdkIzNU1HTzg0RXFQcjdRQXFkMS8xd2tFQ2MxZXpxU1BrLzhVTGVjTW5CMTJ4dGFKODgxNXZ4S2taODVxUWlET203L0orQ25GTDFBUERpYW8zdU1hNDdIeFRBQWl6dG00YWtDcFV3PT0="}</vt:lpwstr>
  </property>
</Properties>
</file>