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26.8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  <p:extLs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00"/>
    <p:restoredTop sz="0"/>
  </p:normalViewPr>
  <p:slideViewPr>
    <p:cSldViewPr>
      <p:cViewPr>
        <p:scale>
          <a:sx n="73" d="100"/>
          <a:sy n="73" d="100"/>
        </p:scale>
        <p:origin x="0" y="0"/>
      </p:cViewPr>
      <p:guideLst>
        <p:guide orient="horz" pos="2160"/>
        <p:guide pos="2880"/>
      </p:guideLst>
    </p:cSldViewPr>
  </p:slideViewPr>
  <p:notesViewPr>
    <p:cSldViewPr>
      <p:cViewPr>
        <p:scale>
          <a:sx n="1" d="100"/>
          <a:sy n="1" d="100"/>
        </p:scale>
        <p:origin x="0" y="0"/>
      </p:cViewPr>
      <p:guideLst/>
    </p:cSldViewPr>
  </p:notes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2" Type="http://schemas.openxmlformats.org/officeDocument/2006/relationships/slide" Target="slides/slide1.xml" /><Relationship Id="rId3" Type="http://schemas.openxmlformats.org/officeDocument/2006/relationships/tags" Target="tags/tag1.xml" /><Relationship Id="rId4" Type="http://schemas.openxmlformats.org/officeDocument/2006/relationships/presProps" Target="presProps.xml" /><Relationship Id="rId5" Type="http://schemas.openxmlformats.org/officeDocument/2006/relationships/viewProps" Target="viewProps.xml" /><Relationship Id="rId6" Type="http://schemas.openxmlformats.org/officeDocument/2006/relationships/theme" Target="theme/theme1.xml" /><Relationship Id="rId7" Type="http://schemas.openxmlformats.org/officeDocument/2006/relationships/tableStyles" Target="tableStyle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" preserve="1">
  <p:cSld name="Title Slide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 title=""/>
          <p:cNvSpPr>
            <a:spLocks noGrp="1"/>
          </p:cNvSpPr>
          <p:nvPr>
            <p:ph type="subTitle" idx="1"/>
          </p:nvPr>
        </p:nvSpPr>
        <p:spPr/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B1F463F-C4F0-4EA1-8282-AC059E89FFA6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" preserve="1">
  <p:cSld name="Title and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1D67C4C5-7F39-4B7D-9F9E-B55F1A063DB7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secHead" preserve="1">
  <p:cSld name="Section Header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52A0ADF-9B39-4F39-B834-5419CC08D934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Obj" preserve="1">
  <p:cSld name="Two Conten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sz="half" idx="1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0334AB10-90C6-4DAD-8BAD-D5F4EF94884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woTxTwoObj" preserve="1">
  <p:cSld name="Comparis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 title=""/>
          <p:cNvSpPr>
            <a:spLocks noGrp="1"/>
          </p:cNvSpPr>
          <p:nvPr>
            <p:ph sz="half" idx="2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 title=""/>
          <p:cNvSpPr>
            <a:spLocks noGrp="1"/>
          </p:cNvSpPr>
          <p:nvPr>
            <p:ph type="body" sz="quarter" idx="3"/>
          </p:nvPr>
        </p:nvSpPr>
        <p:spPr/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 title=""/>
          <p:cNvSpPr>
            <a:spLocks noGrp="1"/>
          </p:cNvSpPr>
          <p:nvPr>
            <p:ph sz="quarter" idx="4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 title=""/>
          <p:cNvSpPr>
            <a:spLocks noGrp="1"/>
          </p:cNvSpPr>
          <p:nvPr>
            <p:ph type="dt" sz="half" idx="5"/>
          </p:nvPr>
        </p:nvSpPr>
        <p:spPr/>
        <p:txBody>
          <a:bodyPr/>
          <a:lstStyle/>
          <a:p>
            <a:fld id="{50F1E4F6-926A-4D1D-8B07-C1DD5DB930DD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8" name="Footer Placeholder 7" title=""/>
          <p:cNvSpPr>
            <a:spLocks noGrp="1"/>
          </p:cNvSpPr>
          <p:nvPr>
            <p:ph type="ftr" sz="quarter" idx="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 title="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titleOnly" preserve="1">
  <p:cSld name="Title Only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 title=""/>
          <p:cNvSpPr>
            <a:spLocks noGrp="1"/>
          </p:cNvSpPr>
          <p:nvPr>
            <p:ph type="dt" sz="half" idx="1"/>
          </p:nvPr>
        </p:nvSpPr>
        <p:spPr/>
        <p:txBody>
          <a:bodyPr/>
          <a:lstStyle/>
          <a:p>
            <a:fld id="{347EC8B3-4B61-4563-96A1-562D68FA5E18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4" name="Footer Placeholder 3" title=""/>
          <p:cNvSpPr>
            <a:spLocks noGrp="1"/>
          </p:cNvSpPr>
          <p:nvPr>
            <p:ph type="ftr" sz="quarter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 title=""/>
          <p:cNvSpPr>
            <a:spLocks noGrp="1"/>
          </p:cNvSpPr>
          <p:nvPr>
            <p:ph type="sldNum" sz="quarter" idx="3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blank" preserve="1">
  <p:cSld name="Blank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Date Placeholder 1" title=""/>
          <p:cNvSpPr>
            <a:spLocks noGrp="1"/>
          </p:cNvSpPr>
          <p:nvPr>
            <p:ph type="dt" sz="half"/>
          </p:nvPr>
        </p:nvSpPr>
        <p:spPr/>
        <p:txBody>
          <a:bodyPr/>
          <a:lstStyle/>
          <a:p>
            <a:fld id="{D1B5D8C3-C831-4AD5-B8E8-6E0575D82DB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3" name="Footer Placeholder 2" title=""/>
          <p:cNvSpPr>
            <a:spLocks noGrp="1"/>
          </p:cNvSpPr>
          <p:nvPr>
            <p:ph type="ftr"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 title="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objTx" preserve="1">
  <p:cSld name="Content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 title="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FE36AF40-13CD-43AB-8D40-3F50A72A5629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picTx" preserve="1">
  <p:cSld name="Picture with Caption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 title=""/>
          <p:cNvSpPr>
            <a:spLocks noGrp="1"/>
          </p:cNvSpPr>
          <p:nvPr>
            <p:ph type="pic" idx="1"/>
          </p:nvPr>
        </p:nvSpPr>
        <p:spPr/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 title=""/>
          <p:cNvSpPr>
            <a:spLocks noGrp="1"/>
          </p:cNvSpPr>
          <p:nvPr>
            <p:ph type="body" sz="half" idx="2"/>
          </p:nvPr>
        </p:nvSpPr>
        <p:spPr/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 title=""/>
          <p:cNvSpPr>
            <a:spLocks noGrp="1"/>
          </p:cNvSpPr>
          <p:nvPr>
            <p:ph type="dt" sz="half" idx="3"/>
          </p:nvPr>
        </p:nvSpPr>
        <p:spPr/>
        <p:txBody>
          <a:bodyPr/>
          <a:lstStyle/>
          <a:p>
            <a:fld id="{100616D7-DBBC-4A1A-8D46-EF29F299550F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6" name="Footer Placeholder 5" title="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 title="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x" preserve="1">
  <p:cSld name="Title and Vertical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1" title="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3E1C129-C038-46CB-9F51-16AC9161EB02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type="vertTitleAndTx" preserve="1">
  <p:cSld name="Vertical Title and Text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Vertical Title 1" title=""/>
          <p:cNvSpPr>
            <a:spLocks noGrp="1"/>
          </p:cNvSpPr>
          <p:nvPr>
            <p:ph type="title" orient="vert"/>
          </p:nvPr>
        </p:nvSpPr>
        <p:spPr/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 title="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49515A8F-E199-4162-929E-8F426BDC1CD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Title Placeholder 1" title="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 title="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 title="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11/7/2009</a:t>
            </a:fld>
            <a:endParaRPr lang="en-US"/>
          </a:p>
        </p:txBody>
      </p:sp>
      <p:sp>
        <p:nvSpPr>
          <p:cNvPr id="5" name="Footer Placeholder 4" title="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 title="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iming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spTree>
      <p:nvGrpSpPr>
        <p:cNvPr id="1" name="" title=""/>
        <p:cNvGrpSpPr/>
        <p:nvPr/>
      </p:nvGrpSpPr>
      <p:grpSpPr>
        <a:xfrm>
          <a:off x="0" y="0"/>
          <a:ext cx="0" cy="0"/>
        </a:xfrm>
      </p:grpSpPr>
      <p:sp>
        <p:nvSpPr>
          <p:cNvPr id="2" name="New shape" title=""/>
          <p:cNvSpPr/>
          <p:nvPr/>
        </p:nvSpPr>
        <p:spPr>
          <a:xfrm>
            <a:off x="508000" y="508000"/>
            <a:ext cx="8128000" cy="1320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l"/>
            <a:r>
              <a:rPr sz="2400" b="1">
                <a:solidFill>
                  <a:srgbClr val="000000"/>
                </a:solidFill>
              </a:rPr>
              <a:t>&lt;&lt;[presentation.Title]&gt;&gt;</a:t>
            </a:r>
          </a:p>
          <a:p>
            <a:pPr algn="l"/>
          </a:p>
          <a:p>
            <a:pPr algn="l"/>
            <a:r>
              <a:rPr sz="1600" b="0">
                <a:solidFill>
                  <a:srgbClr val="000000"/>
                </a:solidFill>
              </a:rPr>
              <a:t>Harbor Lane Provisions</a:t>
            </a:r>
          </a:p>
          <a:p>
            <a:pPr algn="l"/>
            <a:r>
              <a:rPr sz="1600" b="0">
                <a:solidFill>
                  <a:srgbClr val="000000"/>
                </a:solidFill>
              </a:rPr>
              <a:t>&lt;&lt;[presentation.Quarter]&gt;&gt;</a:t>
            </a:r>
          </a:p>
        </p:txBody>
      </p:sp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10.0.14"/>
  <p:tag name="AS_OS" val="Microsoft Windows NT 10.0.26200.0"/>
  <p:tag name="AS_RELEASE_DATE" val="2026.08.14"/>
  <p:tag name="AS_TITLE" val="Aspose.Slides for .NET6"/>
  <p:tag name="AS_VERSION" val="26.8"/>
</p:tagLst>
</file>

<file path=ppt/theme/theme1.xml><?xml version="1.0" encoding="utf-8"?>
<a:theme xmlns:r="http://schemas.openxmlformats.org/officeDocument/2006/relationships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%20Ｐゴシック"/>
        <a:font script="Hang" typeface="맑은%20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On-screen Show (4:3)</PresentationFormat>
  <Paragraphs>3</Paragraphs>
  <Slides>1</Slides>
  <Notes>0</Notes>
  <TotalTime>1</TotalTime>
  <HiddenSlides>0</HiddenSlides>
  <MMClips>0</MMClips>
  <ScaleCrop>0</ScaleCrop>
  <HeadingPairs>
    <vt:vector baseType="variant" size="6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baseType="lpstr" size="4">
      <vt:lpstr>Arial</vt:lpstr>
      <vt:lpstr>Calibri</vt:lpstr>
      <vt:lpstr>Office Theme</vt:lpstr>
      <vt:lpstr>PowerPoint Presentation</vt:lpstr>
    </vt:vector>
  </TitlesOfParts>
  <LinksUpToDate>0</LinksUpToDate>
  <SharedDoc>0</SharedDoc>
  <HyperlinksChanged>0</HyperlinksChanged>
  <Application>Aspose.Slides for .NET</Application>
  <AppVersion>26.0800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Harbor Lane Provisions</dc:creator>
  <cp:revision>1</cp:revision>
  <cp:lastPrinted>2026-11-05T18:23:50.687</cp:lastPrinted>
  <dcterms:created xsi:type="dcterms:W3CDTF">2025-11-04T09:00:00Z</dcterms:created>
  <dcterms:modified xsi:type="dcterms:W3CDTF">2026-11-05T16:23:50Z</dcterms:modified>
</cp:coreProperties>
</file>