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tags" Target="tags/tag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heme" Target="theme/theme1.xml" /><Relationship Id="rId8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54D6E8-ED1D-4F25-9DCD-F9C9DA237F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7B780B-F1B7-4DAA-B97A-A33CAA6BED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DA95BF3-88C9-4100-AF99-433A0C5D8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66F89C0-D9D8-4FA7-910C-6C6E68E185F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7B6DA58-A5C9-4C06-A978-AE47F6311C5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26A8F7-3FA6-43FD-A370-7462E08C4F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6071C98-8F7C-4CAD-AB4F-9913CEE2D9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DD4552-504C-4416-AA45-5453ED1FD5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0E587CB-128F-487B-93A7-2A82AF1458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FAE75-93A7-40D3-86C5-4FBBAA40CF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91C976-F423-4EA0-9C3B-0BACFEA576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508000" y="508000"/>
            <a:ext cx="8128000" cy="66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sz="2400" b="1">
                <a:solidFill>
                  <a:srgbClr val="000000"/>
                </a:solidFill>
              </a:rPr>
              <a:t>Harbor Lane Provisions</a:t>
            </a:r>
          </a:p>
          <a:p>
            <a:pPr algn="l"/>
            <a:r>
              <a:rPr sz="1600" b="0">
                <a:solidFill>
                  <a:srgbClr val="000000"/>
                </a:solidFill>
              </a:rPr>
              <a:t>Specialty foods for Port Ellery</a:t>
            </a: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508000" y="508000"/>
            <a:ext cx="8128000" cy="33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sz="1600" b="0">
                <a:solidFill>
                  <a:srgbClr val="000000"/>
                </a:solidFill>
              </a:rPr>
              <a:t>&lt;&lt;link [data.SlideNumber][data.DisplayText]&gt;&gt;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4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</Paragraphs>
  <Slides>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baseType="lpstr" size="5">
      <vt:lpstr>Arial</vt:lpstr>
      <vt:lpstr>Calibri</vt:lpstr>
      <vt:lpstr>Office Theme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Harbor Lane Provisions</dc:creator>
  <cp:revision>1</cp:revision>
  <cp:lastPrinted>2026-11-05T18:23:50.127</cp:lastPrinted>
  <dcterms:created xsi:type="dcterms:W3CDTF">2025-11-04T09:00:00Z</dcterms:created>
  <dcterms:modified xsi:type="dcterms:W3CDTF">2026-11-05T16:23:50Z</dcterms:modified>
</cp:coreProperties>
</file>