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43E7D6-22D5-4520-8298-E0864D40537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27E2ECF-DBAA-4D9D-8E9D-F8582C903D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65376C-E0E2-4744-A91F-9B6C3C693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386680B-16A5-489A-9C8C-400AF01EEFE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92A993F7-7926-49CE-B0E4-A58CFB63D0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8947B79F-C70A-4748-8C59-DCC83B31DA8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8CA2B70-D262-4AF0-88EB-BCFF992CBFC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E32985A-AA12-43B1-8365-A74E7A8D42C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D99152E-C76F-4E45-A30F-32CA5FBEB6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610AFD-EF80-4BBA-9A20-FE3C53C5B86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3048D0-D189-4964-A1BE-EC7C05CDD62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508000" y="508000"/>
            <a:ext cx="8128000" cy="132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sz="2400" b="1">
                <a:solidFill>
                  <a:srgbClr val="000000"/>
                </a:solidFill>
              </a:rPr>
              <a:t>&lt;&lt;[presentation.Title]&gt;&gt;</a:t>
            </a:r>
          </a:p>
          <a:p>
            <a:pPr algn="l"/>
          </a:p>
          <a:p>
            <a:pPr algn="l"/>
            <a:r>
              <a:rPr sz="1600" b="0">
                <a:solidFill>
                  <a:srgbClr val="000000"/>
                </a:solidFill>
              </a:rPr>
              <a:t>Harbor Lane Provisions</a:t>
            </a:r>
          </a:p>
          <a:p>
            <a:pPr algn="l"/>
            <a:r>
              <a:rPr sz="1600" b="0">
                <a:solidFill>
                  <a:srgbClr val="000000"/>
                </a:solidFill>
              </a:rPr>
              <a:t>&lt;&lt;[presentation.Quarter]&gt;&gt;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4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Harbor Lane Provisions</dc:creator>
  <cp:revision>1</cp:revision>
  <cp:lastPrinted>2026-11-05T18:23:48.531</cp:lastPrinted>
  <dcterms:created xsi:type="dcterms:W3CDTF">2025-11-04T09:00:00Z</dcterms:created>
  <dcterms:modified xsi:type="dcterms:W3CDTF">2026-11-05T16:23:48Z</dcterms:modified>
</cp:coreProperties>
</file>