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174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728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98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426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700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258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358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384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259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83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45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71CE4-3C8E-472F-87F5-B90AC80782C5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45D33-1367-4931-BD5C-D3CD7BF11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131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66842"/>
              </p:ext>
            </p:extLst>
          </p:nvPr>
        </p:nvGraphicFramePr>
        <p:xfrm>
          <a:off x="838200" y="2080898"/>
          <a:ext cx="5790565" cy="10525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5520"/>
                <a:gridCol w="22650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Customer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Order Price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</a:t>
                      </a:r>
                      <a:r>
                        <a:rPr lang="en-US" sz="1100" dirty="0" err="1">
                          <a:effectLst/>
                        </a:rPr>
                        <a:t>foreach</a:t>
                      </a:r>
                      <a:r>
                        <a:rPr lang="en-US" sz="1100" dirty="0">
                          <a:effectLst/>
                        </a:rPr>
                        <a:t> [in </a:t>
                      </a:r>
                      <a:r>
                        <a:rPr lang="en-US" sz="1100" dirty="0" smtClean="0">
                          <a:effectLst/>
                        </a:rPr>
                        <a:t>customers]&gt;&gt;&lt;&lt;[</a:t>
                      </a:r>
                      <a:r>
                        <a:rPr lang="en-US" sz="1100" dirty="0" err="1" smtClean="0">
                          <a:effectLst/>
                        </a:rPr>
                        <a:t>CustomerName</a:t>
                      </a:r>
                      <a:r>
                        <a:rPr lang="en-US" sz="1100" dirty="0">
                          <a:effectLst/>
                        </a:rPr>
                        <a:t>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&lt;&lt;[</a:t>
                      </a:r>
                      <a:r>
                        <a:rPr lang="en-US" sz="1100" smtClean="0">
                          <a:effectLst/>
                        </a:rPr>
                        <a:t>Order.Sum</a:t>
                      </a:r>
                      <a:r>
                        <a:rPr lang="en-US" sz="1100" dirty="0">
                          <a:effectLst/>
                        </a:rPr>
                        <a:t>(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 c =&gt; </a:t>
                      </a:r>
                      <a:r>
                        <a:rPr lang="en-US" sz="1100" dirty="0" err="1">
                          <a:effectLst/>
                        </a:rPr>
                        <a:t>c.Price</a:t>
                      </a:r>
                      <a:r>
                        <a:rPr lang="en-US" sz="1100" dirty="0">
                          <a:effectLst/>
                        </a:rPr>
                        <a:t>)]&gt;&gt;&lt;&lt;/</a:t>
                      </a:r>
                      <a:r>
                        <a:rPr lang="en-US" sz="1100" dirty="0" err="1">
                          <a:effectLst/>
                        </a:rPr>
                        <a:t>foreach</a:t>
                      </a:r>
                      <a:r>
                        <a:rPr lang="en-US" sz="1100" dirty="0">
                          <a:effectLst/>
                        </a:rPr>
                        <a:t>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Total: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&lt;&lt;[Sum(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 m =&gt; </a:t>
                      </a:r>
                      <a:r>
                        <a:rPr lang="en-US" sz="1100" dirty="0" err="1" smtClean="0">
                          <a:effectLst/>
                        </a:rPr>
                        <a:t>m.Order.Sum</a:t>
                      </a:r>
                      <a:r>
                        <a:rPr lang="en-US" sz="1100" dirty="0">
                          <a:effectLst/>
                        </a:rPr>
                        <a:t>(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    c =&gt; </a:t>
                      </a:r>
                      <a:r>
                        <a:rPr lang="en-US" sz="1100" dirty="0" err="1">
                          <a:effectLst/>
                        </a:rPr>
                        <a:t>c.Price</a:t>
                      </a:r>
                      <a:r>
                        <a:rPr lang="en-US" sz="1100" dirty="0">
                          <a:effectLst/>
                        </a:rPr>
                        <a:t>))]&gt;&gt;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9572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Иван</dc:creator>
  <cp:lastModifiedBy>Muhammad Atir</cp:lastModifiedBy>
  <cp:revision>3</cp:revision>
  <dcterms:created xsi:type="dcterms:W3CDTF">2015-10-26T13:51:33Z</dcterms:created>
  <dcterms:modified xsi:type="dcterms:W3CDTF">2015-11-16T13:11:50Z</dcterms:modified>
</cp:coreProperties>
</file>