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>
        <p:scale>
          <a:sx n="95" d="100"/>
          <a:sy n="95" d="100"/>
        </p:scale>
        <p:origin x="-1482" y="-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5444-545C-49B6-920E-79B8CBAAFB5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2C4A-AF3A-4766-A5C0-FF65256F42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16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5444-545C-49B6-920E-79B8CBAAFB5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2C4A-AF3A-4766-A5C0-FF65256F42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84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5444-545C-49B6-920E-79B8CBAAFB5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2C4A-AF3A-4766-A5C0-FF65256F42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482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5444-545C-49B6-920E-79B8CBAAFB5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2C4A-AF3A-4766-A5C0-FF65256F42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628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5444-545C-49B6-920E-79B8CBAAFB5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2C4A-AF3A-4766-A5C0-FF65256F42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08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5444-545C-49B6-920E-79B8CBAAFB5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2C4A-AF3A-4766-A5C0-FF65256F42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692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5444-545C-49B6-920E-79B8CBAAFB5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2C4A-AF3A-4766-A5C0-FF65256F42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878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5444-545C-49B6-920E-79B8CBAAFB5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2C4A-AF3A-4766-A5C0-FF65256F42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383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5444-545C-49B6-920E-79B8CBAAFB5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2C4A-AF3A-4766-A5C0-FF65256F42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8396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5444-545C-49B6-920E-79B8CBAAFB5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2C4A-AF3A-4766-A5C0-FF65256F42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008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5444-545C-49B6-920E-79B8CBAAFB5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42C4A-AF3A-4766-A5C0-FF65256F42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441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D5444-545C-49B6-920E-79B8CBAAFB5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42C4A-AF3A-4766-A5C0-FF65256F42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067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1496201"/>
              </p:ext>
            </p:extLst>
          </p:nvPr>
        </p:nvGraphicFramePr>
        <p:xfrm>
          <a:off x="838200" y="1933409"/>
          <a:ext cx="5790565" cy="14112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25520"/>
                <a:gridCol w="2265045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Customer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Order Price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&lt;&lt;</a:t>
                      </a:r>
                      <a:r>
                        <a:rPr lang="en-US" sz="1100" dirty="0" err="1">
                          <a:effectLst/>
                        </a:rPr>
                        <a:t>foreach</a:t>
                      </a:r>
                      <a:r>
                        <a:rPr lang="en-US" sz="1100" dirty="0">
                          <a:effectLst/>
                        </a:rPr>
                        <a:t> [in </a:t>
                      </a:r>
                      <a:r>
                        <a:rPr lang="en-US" sz="1100" dirty="0" smtClean="0">
                          <a:effectLst/>
                        </a:rPr>
                        <a:t>customers]&gt;&gt;&lt;&lt;[</a:t>
                      </a:r>
                      <a:r>
                        <a:rPr lang="en-US" sz="1100" dirty="0" err="1" smtClean="0">
                          <a:effectLst/>
                        </a:rPr>
                        <a:t>CustomerName</a:t>
                      </a:r>
                      <a:r>
                        <a:rPr lang="en-US" sz="1100" dirty="0">
                          <a:effectLst/>
                        </a:rPr>
                        <a:t>]&gt;&gt;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&lt;&lt;[</a:t>
                      </a:r>
                      <a:r>
                        <a:rPr lang="en-US" sz="1100" dirty="0" err="1" smtClean="0">
                          <a:effectLst/>
                        </a:rPr>
                        <a:t>Order.Sum</a:t>
                      </a:r>
                      <a:r>
                        <a:rPr lang="en-US" sz="1100" dirty="0" smtClean="0">
                          <a:effectLst/>
                        </a:rPr>
                        <a:t>(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  c =&gt; </a:t>
                      </a:r>
                      <a:r>
                        <a:rPr lang="en-US" sz="1100" dirty="0" err="1">
                          <a:effectLst/>
                        </a:rPr>
                        <a:t>c.Price</a:t>
                      </a:r>
                      <a:r>
                        <a:rPr lang="en-US" sz="1100" dirty="0">
                          <a:effectLst/>
                        </a:rPr>
                        <a:t>)]&gt;&gt;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i="1" dirty="0">
                          <a:effectLst/>
                        </a:rPr>
                        <a:t>&lt;&lt;</a:t>
                      </a:r>
                      <a:r>
                        <a:rPr lang="en-US" sz="1100" b="0" i="1" dirty="0" err="1">
                          <a:effectLst/>
                        </a:rPr>
                        <a:t>foreach</a:t>
                      </a:r>
                      <a:r>
                        <a:rPr lang="en-US" sz="1100" b="0" i="1" dirty="0">
                          <a:effectLst/>
                        </a:rPr>
                        <a:t> [in </a:t>
                      </a:r>
                      <a:r>
                        <a:rPr lang="en-US" sz="1100" b="0" i="1" dirty="0" smtClean="0">
                          <a:effectLst/>
                        </a:rPr>
                        <a:t>Order]&gt;&gt;  &lt;&lt;[</a:t>
                      </a:r>
                      <a:r>
                        <a:rPr lang="en-US" sz="1100" b="0" i="1" dirty="0" err="1" smtClean="0">
                          <a:effectLst/>
                        </a:rPr>
                        <a:t>Product.ProductName</a:t>
                      </a:r>
                      <a:r>
                        <a:rPr lang="en-US" sz="1100" b="0" i="1" dirty="0" smtClean="0">
                          <a:effectLst/>
                        </a:rPr>
                        <a:t>]&gt;&gt;</a:t>
                      </a:r>
                      <a:endParaRPr lang="ru-RU" sz="1100" b="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&lt;&lt;[Price]&gt;&gt;&lt;&lt;/</a:t>
                      </a:r>
                      <a:r>
                        <a:rPr lang="en-US" sz="1100" dirty="0" err="1">
                          <a:effectLst/>
                        </a:rPr>
                        <a:t>foreach</a:t>
                      </a:r>
                      <a:r>
                        <a:rPr lang="en-US" sz="1100" dirty="0">
                          <a:effectLst/>
                        </a:rPr>
                        <a:t>&gt;&gt;&lt;&lt;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/</a:t>
                      </a:r>
                      <a:r>
                        <a:rPr lang="en-US" sz="1100" dirty="0" err="1">
                          <a:effectLst/>
                        </a:rPr>
                        <a:t>foreach</a:t>
                      </a:r>
                      <a:r>
                        <a:rPr lang="en-US" sz="1100" dirty="0">
                          <a:effectLst/>
                        </a:rPr>
                        <a:t>&gt;&gt;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Total: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&lt;&lt;[Sum(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  m =&gt; </a:t>
                      </a:r>
                      <a:r>
                        <a:rPr lang="en-US" sz="1100" smtClean="0">
                          <a:effectLst/>
                        </a:rPr>
                        <a:t>m.Order.Sum</a:t>
                      </a:r>
                      <a:r>
                        <a:rPr lang="en-US" sz="1100" dirty="0">
                          <a:effectLst/>
                        </a:rPr>
                        <a:t>(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    c =&gt; </a:t>
                      </a:r>
                      <a:r>
                        <a:rPr lang="en-US" sz="1100" dirty="0" err="1">
                          <a:effectLst/>
                        </a:rPr>
                        <a:t>c.Price</a:t>
                      </a:r>
                      <a:r>
                        <a:rPr lang="en-US" sz="1100" dirty="0">
                          <a:effectLst/>
                        </a:rPr>
                        <a:t>))]&gt;&gt;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890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51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Иван</dc:creator>
  <cp:lastModifiedBy>Muhammad Atir</cp:lastModifiedBy>
  <cp:revision>3</cp:revision>
  <dcterms:created xsi:type="dcterms:W3CDTF">2015-10-26T13:52:13Z</dcterms:created>
  <dcterms:modified xsi:type="dcterms:W3CDTF">2015-11-16T13:24:02Z</dcterms:modified>
</cp:coreProperties>
</file>