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9C91-2D6F-4CFD-AF52-E73E03DE32C4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7490-CE0F-4DD8-AA51-4DF684051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696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9C91-2D6F-4CFD-AF52-E73E03DE32C4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7490-CE0F-4DD8-AA51-4DF684051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927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9C91-2D6F-4CFD-AF52-E73E03DE32C4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7490-CE0F-4DD8-AA51-4DF684051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244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9C91-2D6F-4CFD-AF52-E73E03DE32C4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7490-CE0F-4DD8-AA51-4DF684051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861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9C91-2D6F-4CFD-AF52-E73E03DE32C4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7490-CE0F-4DD8-AA51-4DF684051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09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9C91-2D6F-4CFD-AF52-E73E03DE32C4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7490-CE0F-4DD8-AA51-4DF684051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056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9C91-2D6F-4CFD-AF52-E73E03DE32C4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7490-CE0F-4DD8-AA51-4DF684051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023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9C91-2D6F-4CFD-AF52-E73E03DE32C4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7490-CE0F-4DD8-AA51-4DF684051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844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9C91-2D6F-4CFD-AF52-E73E03DE32C4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7490-CE0F-4DD8-AA51-4DF684051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0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9C91-2D6F-4CFD-AF52-E73E03DE32C4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7490-CE0F-4DD8-AA51-4DF684051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468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9C91-2D6F-4CFD-AF52-E73E03DE32C4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87490-CE0F-4DD8-AA51-4DF684051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240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59C91-2D6F-4CFD-AF52-E73E03DE32C4}" type="datetimeFigureOut">
              <a:rPr lang="ru-RU" smtClean="0"/>
              <a:t>16.11.2015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87490-CE0F-4DD8-AA51-4DF6840511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368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1713337"/>
              </p:ext>
            </p:extLst>
          </p:nvPr>
        </p:nvGraphicFramePr>
        <p:xfrm>
          <a:off x="838200" y="2085531"/>
          <a:ext cx="5790565" cy="881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25520"/>
                <a:gridCol w="226504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Customer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Order Price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&lt;&lt;</a:t>
                      </a:r>
                      <a:r>
                        <a:rPr lang="en-US" sz="1100" dirty="0" err="1">
                          <a:effectLst/>
                        </a:rPr>
                        <a:t>foreach</a:t>
                      </a:r>
                      <a:r>
                        <a:rPr lang="en-US" sz="1100" dirty="0">
                          <a:effectLst/>
                        </a:rPr>
                        <a:t> [in </a:t>
                      </a:r>
                      <a:r>
                        <a:rPr lang="en-US" sz="1100" dirty="0" smtClean="0">
                          <a:effectLst/>
                        </a:rPr>
                        <a:t>orders]&gt;&gt;&lt;&lt;</a:t>
                      </a:r>
                      <a:r>
                        <a:rPr lang="en-US" sz="1100" dirty="0">
                          <a:effectLst/>
                        </a:rPr>
                        <a:t>if [Price &gt;= </a:t>
                      </a:r>
                      <a:r>
                        <a:rPr lang="en-US" sz="1100" dirty="0" smtClean="0">
                          <a:effectLst/>
                        </a:rPr>
                        <a:t>400]&gt;&gt;&lt;&lt;[</a:t>
                      </a:r>
                      <a:r>
                        <a:rPr lang="en-US" sz="1100" dirty="0" err="1" smtClean="0">
                          <a:effectLst/>
                        </a:rPr>
                        <a:t>Customer.CustomerName</a:t>
                      </a:r>
                      <a:r>
                        <a:rPr lang="en-US" sz="1100" dirty="0">
                          <a:effectLst/>
                        </a:rPr>
                        <a:t>]&gt;&gt;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&lt;&lt;[Price]&gt;&gt;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&lt;&lt;else</a:t>
                      </a:r>
                      <a:r>
                        <a:rPr lang="en-US" sz="1100" dirty="0" smtClean="0">
                          <a:effectLst/>
                        </a:rPr>
                        <a:t>&gt;&gt;&lt;&lt;[</a:t>
                      </a:r>
                      <a:r>
                        <a:rPr lang="en-US" sz="1100" smtClean="0">
                          <a:effectLst/>
                        </a:rPr>
                        <a:t>Customer.CustomerName</a:t>
                      </a:r>
                      <a:r>
                        <a:rPr lang="en-US" sz="1100" dirty="0">
                          <a:effectLst/>
                        </a:rPr>
                        <a:t>]&gt;&gt;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&lt;&lt;[Price]&gt;&gt;&lt;&lt;/if&gt;&gt;&lt;&lt;/foreach&gt;&gt;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Total: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&lt;&lt;[Sum(c =&gt; </a:t>
                      </a:r>
                      <a:r>
                        <a:rPr lang="en-US" sz="1100" dirty="0" err="1">
                          <a:effectLst/>
                        </a:rPr>
                        <a:t>c.Price</a:t>
                      </a:r>
                      <a:r>
                        <a:rPr lang="en-US" sz="1100" dirty="0">
                          <a:effectLst/>
                        </a:rPr>
                        <a:t>)]&gt;&gt;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4913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Иван</dc:creator>
  <cp:lastModifiedBy>Muhammad Atir</cp:lastModifiedBy>
  <cp:revision>4</cp:revision>
  <dcterms:created xsi:type="dcterms:W3CDTF">2015-10-26T13:50:40Z</dcterms:created>
  <dcterms:modified xsi:type="dcterms:W3CDTF">2015-11-16T13:20:30Z</dcterms:modified>
</cp:coreProperties>
</file>