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79" autoAdjust="0"/>
    <p:restoredTop sz="94660"/>
  </p:normalViewPr>
  <p:slideViewPr>
    <p:cSldViewPr snapToGrid="0">
      <p:cViewPr>
        <p:scale>
          <a:sx n="100" d="100"/>
          <a:sy n="100" d="100"/>
        </p:scale>
        <p:origin x="7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21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76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13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7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48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28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27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282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26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73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50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46E7D-206A-40D8-8707-65F9EBA66BB8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23A20-7665-47A0-B8AD-ABB5D28A0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8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191128"/>
              </p:ext>
            </p:extLst>
          </p:nvPr>
        </p:nvGraphicFramePr>
        <p:xfrm>
          <a:off x="838200" y="1973207"/>
          <a:ext cx="5790565" cy="881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5520"/>
                <a:gridCol w="22650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Products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Order</a:t>
                      </a:r>
                      <a:r>
                        <a:rPr lang="en-US" sz="1100" baseline="0" dirty="0" smtClean="0">
                          <a:effectLst/>
                        </a:rPr>
                        <a:t> </a:t>
                      </a:r>
                      <a:r>
                        <a:rPr lang="en-US" sz="1100" dirty="0" smtClean="0">
                          <a:effectLst/>
                        </a:rPr>
                        <a:t>Price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&lt;&lt;if [!Any()]&gt;&gt;No data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&lt;&lt;else&gt;&gt;&lt;&lt;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 [in </a:t>
                      </a:r>
                      <a:r>
                        <a:rPr lang="en-US" sz="1100" dirty="0" smtClean="0">
                          <a:effectLst/>
                        </a:rPr>
                        <a:t>orders]&gt;&gt;&lt;&lt;[</a:t>
                      </a:r>
                      <a:r>
                        <a:rPr lang="en-US" sz="1100" dirty="0" err="1" smtClean="0">
                          <a:effectLst/>
                        </a:rPr>
                        <a:t>Product.ProductName</a:t>
                      </a:r>
                      <a:r>
                        <a:rPr lang="en-US" sz="1100" dirty="0">
                          <a:effectLst/>
                        </a:rPr>
                        <a:t>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&lt;&lt;[Price</a:t>
                      </a:r>
                      <a:r>
                        <a:rPr lang="en-US" sz="1100" dirty="0">
                          <a:effectLst/>
                        </a:rPr>
                        <a:t>]&gt;&gt;&lt;&lt;/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&lt;&lt;[Sum(c =&gt; </a:t>
                      </a:r>
                      <a:r>
                        <a:rPr lang="en-US" sz="1100" dirty="0" err="1" smtClean="0">
                          <a:effectLst/>
                        </a:rPr>
                        <a:t>c.Price</a:t>
                      </a:r>
                      <a:r>
                        <a:rPr lang="en-US" sz="1100" dirty="0">
                          <a:effectLst/>
                        </a:rPr>
                        <a:t>)]&gt;&gt;&lt;&lt;/if&gt;&gt;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731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Иван</dc:creator>
  <cp:lastModifiedBy>Muhammad Atir</cp:lastModifiedBy>
  <cp:revision>4</cp:revision>
  <dcterms:created xsi:type="dcterms:W3CDTF">2015-10-26T13:48:12Z</dcterms:created>
  <dcterms:modified xsi:type="dcterms:W3CDTF">2015-11-16T13:09:36Z</dcterms:modified>
</cp:coreProperties>
</file>