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58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241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871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206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921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843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16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86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465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811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73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8FAE6-BC44-4ECD-A159-A1D71C418956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4C252-F140-4C48-8932-5B3277B6C0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4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7656"/>
            <a:ext cx="3095847" cy="285653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6747187"/>
              </p:ext>
            </p:extLst>
          </p:nvPr>
        </p:nvGraphicFramePr>
        <p:xfrm>
          <a:off x="4257520" y="407656"/>
          <a:ext cx="4008120" cy="77114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101090"/>
                <a:gridCol w="290703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Name: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&lt;&lt;[</a:t>
                      </a:r>
                      <a:r>
                        <a:rPr lang="en-US" sz="1600" dirty="0" err="1" smtClean="0">
                          <a:effectLst/>
                        </a:rPr>
                        <a:t>customer.CustomerName</a:t>
                      </a:r>
                      <a:r>
                        <a:rPr lang="en-US" sz="1600" dirty="0" smtClean="0">
                          <a:effectLst/>
                        </a:rPr>
                        <a:t>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Contact Details: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&lt;&lt;[</a:t>
                      </a:r>
                      <a:r>
                        <a:rPr lang="en-US" sz="1600" smtClean="0">
                          <a:effectLst/>
                        </a:rPr>
                        <a:t>customer.CustomerContactNumber]&gt;&gt;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443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&lt;&lt;image [manager.Photo]&gt;&gt; </dc:title>
  <dc:creator>Иван</dc:creator>
  <cp:lastModifiedBy>Muhammad Atir</cp:lastModifiedBy>
  <cp:revision>3</cp:revision>
  <dcterms:created xsi:type="dcterms:W3CDTF">2015-10-26T14:04:12Z</dcterms:created>
  <dcterms:modified xsi:type="dcterms:W3CDTF">2015-11-16T13:35:47Z</dcterms:modified>
</cp:coreProperties>
</file>