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124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906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506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55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59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85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62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461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330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075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506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A87A3-AC61-42F8-8A15-93C83399576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E9602-D87A-43B7-AD82-0755440CF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9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NOTE: There is no way to use images inside a </a:t>
            </a:r>
            <a:r>
              <a:rPr lang="en-US" dirty="0" err="1" smtClean="0"/>
              <a:t>foreach</a:t>
            </a:r>
            <a:r>
              <a:rPr lang="en-US" dirty="0" smtClean="0"/>
              <a:t> tag in PowerPoint.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&lt;&lt;</a:t>
            </a:r>
            <a:r>
              <a:rPr lang="en-US" dirty="0" err="1"/>
              <a:t>foreach</a:t>
            </a:r>
            <a:r>
              <a:rPr lang="en-US" dirty="0"/>
              <a:t> [in </a:t>
            </a:r>
            <a:r>
              <a:rPr lang="en-US" dirty="0" smtClean="0"/>
              <a:t>customers]&gt;&gt;</a:t>
            </a:r>
            <a:r>
              <a:rPr lang="en-US" b="1" dirty="0" smtClean="0"/>
              <a:t>Customer: &lt;&lt;[</a:t>
            </a:r>
            <a:r>
              <a:rPr lang="en-US" b="1" dirty="0" err="1" smtClean="0"/>
              <a:t>CustomerName</a:t>
            </a:r>
            <a:r>
              <a:rPr lang="en-US" b="1" dirty="0"/>
              <a:t>]&gt;&gt;</a:t>
            </a:r>
            <a:endParaRPr lang="ru-RU" dirty="0"/>
          </a:p>
          <a:p>
            <a:pPr marL="0" indent="0">
              <a:buNone/>
            </a:pPr>
            <a:r>
              <a:rPr lang="en-US" b="1" dirty="0" smtClean="0"/>
              <a:t>Products: </a:t>
            </a:r>
            <a:r>
              <a:rPr lang="en-US" b="1" dirty="0"/>
              <a:t>&lt;&lt;</a:t>
            </a:r>
            <a:r>
              <a:rPr lang="en-US" b="1" dirty="0" err="1"/>
              <a:t>foreach</a:t>
            </a:r>
            <a:r>
              <a:rPr lang="en-US" b="1" dirty="0"/>
              <a:t> [in </a:t>
            </a:r>
            <a:r>
              <a:rPr lang="en-US" b="1" dirty="0" smtClean="0"/>
              <a:t>Order]&gt;&gt;&lt;&lt;[</a:t>
            </a:r>
            <a:r>
              <a:rPr lang="en-US" b="1" dirty="0" err="1"/>
              <a:t>IndexOf</a:t>
            </a:r>
            <a:r>
              <a:rPr lang="en-US" b="1" dirty="0"/>
              <a:t>() != 0 ? “, ” : </a:t>
            </a:r>
            <a:r>
              <a:rPr lang="en-US" b="1" dirty="0" smtClean="0"/>
              <a:t>“”]&gt;&gt;&lt;&lt;[</a:t>
            </a:r>
            <a:r>
              <a:rPr lang="en-US" b="1" smtClean="0"/>
              <a:t>Product.ProductName</a:t>
            </a:r>
            <a:r>
              <a:rPr lang="en-US" b="1" dirty="0"/>
              <a:t>]&gt;&gt;&lt;&lt;/</a:t>
            </a:r>
            <a:r>
              <a:rPr lang="en-US" b="1" dirty="0" err="1"/>
              <a:t>foreach</a:t>
            </a:r>
            <a:r>
              <a:rPr lang="en-US" b="1" dirty="0" smtClean="0"/>
              <a:t>&gt;&gt;</a:t>
            </a:r>
          </a:p>
          <a:p>
            <a:pPr marL="0" indent="0">
              <a:buNone/>
            </a:pPr>
            <a:r>
              <a:rPr lang="en-US" dirty="0" smtClean="0"/>
              <a:t>&lt;&lt;/</a:t>
            </a:r>
            <a:r>
              <a:rPr lang="en-US" dirty="0" err="1" smtClean="0"/>
              <a:t>foreach</a:t>
            </a:r>
            <a:r>
              <a:rPr lang="en-US" dirty="0" smtClean="0"/>
              <a:t>&gt;&gt;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170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51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NOTE: There is no way to use images inside a foreach tag in PowerPoint.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NOTE: There is no way to use images inside a foreach tag in PowerPoint.</dc:title>
  <dc:creator>Иван</dc:creator>
  <cp:lastModifiedBy>Muhammad Atir</cp:lastModifiedBy>
  <cp:revision>4</cp:revision>
  <dcterms:created xsi:type="dcterms:W3CDTF">2015-10-26T13:40:52Z</dcterms:created>
  <dcterms:modified xsi:type="dcterms:W3CDTF">2015-11-16T13:03:15Z</dcterms:modified>
</cp:coreProperties>
</file>