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Total </a:t>
            </a:r>
            <a:r>
              <a:rPr lang="en-US" dirty="0" smtClean="0"/>
              <a:t>Order Price</a:t>
            </a:r>
            <a:r>
              <a:rPr lang="en-US" dirty="0"/>
              <a:t>&lt;&lt;</a:t>
            </a:r>
            <a:r>
              <a:rPr lang="en-US" dirty="0" err="1"/>
              <a:t>foreach</a:t>
            </a:r>
            <a:r>
              <a:rPr lang="en-US" dirty="0"/>
              <a:t> [in </a:t>
            </a:r>
            <a:r>
              <a:rPr lang="en-US" dirty="0" smtClean="0"/>
              <a:t>customers]&gt;&gt;&lt;&lt;</a:t>
            </a:r>
            <a:r>
              <a:rPr lang="en-US" dirty="0"/>
              <a:t>x </a:t>
            </a:r>
            <a:r>
              <a:rPr lang="en-US" dirty="0" smtClean="0"/>
              <a:t>[</a:t>
            </a:r>
            <a:r>
              <a:rPr lang="en-US" dirty="0" err="1" smtClean="0"/>
              <a:t>CustomerName</a:t>
            </a:r>
            <a:r>
              <a:rPr lang="en-US" dirty="0"/>
              <a:t>]&gt;&gt;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 Order Price&lt;&lt;y [Order.Sum(c =&gt; c.Price)]&gt;&gt;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957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070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83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64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844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890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980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675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100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122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93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CAC84-20B8-4C85-9BF7-62168D8F4612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61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81723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9850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Иван</dc:creator>
  <cp:lastModifiedBy>Muhammad Atir</cp:lastModifiedBy>
  <cp:revision>2</cp:revision>
  <dcterms:created xsi:type="dcterms:W3CDTF">2015-10-26T14:00:13Z</dcterms:created>
  <dcterms:modified xsi:type="dcterms:W3CDTF">2015-11-16T13:31:20Z</dcterms:modified>
</cp:coreProperties>
</file>