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6.8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>
        <p:guide orient="horz" pos="216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slide" Target="slides/slide1.xml" /><Relationship Id="rId3" Type="http://schemas.openxmlformats.org/officeDocument/2006/relationships/tags" Target="tags/tag1.xml" /><Relationship Id="rId4" Type="http://schemas.openxmlformats.org/officeDocument/2006/relationships/presProps" Target="presProps.xml" /><Relationship Id="rId5" Type="http://schemas.openxmlformats.org/officeDocument/2006/relationships/viewProps" Target="viewProps.xml" /><Relationship Id="rId6" Type="http://schemas.openxmlformats.org/officeDocument/2006/relationships/theme" Target="theme/theme1.xml" /><Relationship Id="rId7" Type="http://schemas.openxmlformats.org/officeDocument/2006/relationships/tableStyles" Target="tableStyle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00CDD3-5719-4383-BD0C-5439FF7657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0BFD80-EABA-4D91-B6D9-613F757A1E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A222179-1495-41D9-9C25-1DAB51408A6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E810166-AF66-499F-90CC-49A46FB6414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BC29A9-1B24-4F51-9582-33AFC20F792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AB61EBF-862F-49C5-89B7-46739F3AD8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70ED3B5E-CB70-4C15-8E51-889B38FD109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3ACD261-9CC0-4EEC-8BF3-201F7F6223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7EB9F92-0BEC-4F3B-98DD-C310011BCAA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69A2296-B461-4D35-B786-2513A010B94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7E817CE-06DE-4765-8BDC-7C8C42EF1B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 txBox="1"/>
          <p:nvPr/>
        </p:nvSpPr>
        <p:spPr>
          <a:xfrm>
            <a:off x="508000" y="508000"/>
            <a:ext cx="5080000" cy="355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b="1">
                <a:solidFill>
                  <a:srgbClr val="1F3A5F"/>
                </a:solidFill>
              </a:rPr>
              <a:t>Unused Table</a:t>
            </a:r>
          </a:p>
        </p:txBody>
      </p:sp>
      <p:graphicFrame>
        <p:nvGraphicFramePr>
          <p:cNvPr id="3" name="New Table" title=""/>
          <p:cNvGraphicFramePr>
            <a:graphicFrameLocks noGrp="1"/>
          </p:cNvGraphicFramePr>
          <p:nvPr/>
        </p:nvGraphicFramePr>
        <p:xfrm>
          <a:off x="508000" y="914400"/>
          <a:ext cx="5080000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286000"/>
              </a:tblGrid>
              <a:tr h="304800">
                <a:tc>
                  <a:txBody>
                    <a:bodyPr/>
                    <a:lstStyle/>
                    <a:p>
                      <a:r>
                        <a:rPr sz="1400"/>
                        <a:t>Unused 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Unused value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New shape" title=""/>
          <p:cNvSpPr txBox="1"/>
          <p:nvPr/>
        </p:nvSpPr>
        <p:spPr>
          <a:xfrm>
            <a:off x="508000" y="2159000"/>
            <a:ext cx="5080000" cy="355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b="1">
                <a:solidFill>
                  <a:srgbClr val="1F3A5F"/>
                </a:solidFill>
              </a:rPr>
              <a:t>Top 5 Managers</a:t>
            </a:r>
          </a:p>
        </p:txBody>
      </p:sp>
      <p:graphicFrame>
        <p:nvGraphicFramePr>
          <p:cNvPr id="5" name="New Table" title=""/>
          <p:cNvGraphicFramePr>
            <a:graphicFrameLocks noGrp="1"/>
          </p:cNvGraphicFramePr>
          <p:nvPr/>
        </p:nvGraphicFramePr>
        <p:xfrm>
          <a:off x="508000" y="2565400"/>
          <a:ext cx="50800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286000"/>
              </a:tblGrid>
              <a:tr h="304800">
                <a:tc>
                  <a:txBody>
                    <a:bodyPr/>
                    <a:lstStyle/>
                    <a:p>
                      <a:r>
                        <a:rPr sz="1400"/>
                        <a:t>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Total Contract Price</a:t>
                      </a:r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sz="1400"/>
                        <a:t>Mei Tanaka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230000</a:t>
                      </a:r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sz="1400"/>
                        <a:t>Daniel Reyes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120000</a:t>
                      </a:r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sz="1400"/>
                        <a:t>Sofia Marino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80000</a:t>
                      </a:r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sz="1400"/>
                        <a:t>Tom Whitaker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75000</a:t>
                      </a:r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sz="1400"/>
                        <a:t>Ines Duarte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65000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10.0.14"/>
  <p:tag name="AS_OS" val="Microsoft Windows NT 10.0.26200.0"/>
  <p:tag name="AS_RELEASE_DATE" val="2026.08.14"/>
  <p:tag name="AS_TITLE" val="Aspose.Slides for .NET6"/>
  <p:tag name="AS_VERSION" val="26.8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</Paragraphs>
  <Slides>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4">
      <vt:lpstr>Arial</vt:lpstr>
      <vt:lpstr>Calibri</vt:lpstr>
      <vt:lpstr>Office Theme</vt:lpstr>
      <vt:lpstr>PowerPoint Presentation</vt:lpstr>
    </vt:vector>
  </TitlesOfParts>
  <LinksUpToDate>0</LinksUpToDate>
  <SharedDoc>0</SharedDoc>
  <HyperlinksChanged>0</HyperlinksChanged>
  <Application>Aspose.Slides for .NET</Application>
  <AppVersion>26.0800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Harbor Lane Provisions</dc:creator>
  <cp:revision>1</cp:revision>
  <cp:lastPrinted>2026-11-05T18:23:42.355</cp:lastPrinted>
  <dcterms:created xsi:type="dcterms:W3CDTF">2025-11-04T09:00:00Z</dcterms:created>
  <dcterms:modified xsi:type="dcterms:W3CDTF">2026-11-05T16:23:42Z</dcterms:modified>
</cp:coreProperties>
</file>