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6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custDataLst>
    <p:tags r:id="rId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779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7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30.08.2016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1783216023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30.08.2016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2911761974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30.08.2016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2642132199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30.08.2016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2896575688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30.08.2016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3108489420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30.08.2016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3586283904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30.08.2016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2990427969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30.08.2016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3302282619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30.08.2016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238126474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30.08.2016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2077738392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30.08.2016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4020509081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46E7D-206A-40D8-8707-65F9EBA66BB8}" type="datetimeFigureOut">
              <a:rPr lang="ru-RU" smtClean="0"/>
              <a:t>30.08.2016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233178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691684" y="2292439"/>
            <a:ext cx="5514286" cy="207619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/>
        </p:txBody>
      </p:sp>
    </p:spTree>
    <p:extLst>
      <p:ext uri="{BB962C8B-B14F-4D97-AF65-F5344CB8AC3E}">
        <p14:creationId val="825731127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10.0.14"/>
  <p:tag name="AS_OS" val="Microsoft Windows NT 10.0.26200.0"/>
  <p:tag name="AS_RELEASE_DATE" val="2026.06.14"/>
  <p:tag name="AS_TITLE" val="Aspose.Slides for .NET6"/>
  <p:tag name="AS_VERSION" val="26.6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Widescreen</PresentationFormat>
  <Paragraphs>0</Paragraphs>
  <Slides>1</Slides>
  <Notes>0</Notes>
  <TotalTime>3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5">
      <vt:lpstr>Arial</vt:lpstr>
      <vt:lpstr>Calibri Light</vt:lpstr>
      <vt:lpstr>Calibri</vt:lpstr>
      <vt:lpstr>Office Theme</vt:lpstr>
      <vt:lpstr>PowerPoint Presentation</vt:lpstr>
    </vt:vector>
  </TitlesOfParts>
  <LinksUpToDate>0</LinksUpToDate>
  <SharedDoc>0</SharedDoc>
  <HyperlinksChanged>0</HyperlinksChanged>
  <Application>Aspose.Slides for .NET</Application>
  <AppVersion>26.0600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Presentation</dc:title>
  <dc:creator>Иван</dc:creator>
  <cp:lastModifiedBy>Muhammad Atir</cp:lastModifiedBy>
  <cp:revision>7</cp:revision>
  <dcterms:created xsi:type="dcterms:W3CDTF">2015-10-26T13:48:12Z</dcterms:created>
  <dcterms:modified xsi:type="dcterms:W3CDTF">2026-11-05T16:30:14Z</dcterms:modified>
</cp:coreProperties>
</file>