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custDataLst>
    <p:tags r:id="rId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3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3491661725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832817660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954663745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92180725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761487261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3770891729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3923387727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4165179890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554422231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429631740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71625928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732FA-90A9-473D-9579-2595683B9CA1}" type="datetimeFigureOut">
              <a:rPr lang="ru-RU" smtClean="0"/>
              <a:t>27.12.2016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19375-3291-4EE4-9E76-AB860C5958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3367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 3 Managers</a:t>
            </a:r>
            <a:endParaRPr lang="ru-RU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25341032"/>
              </p:ext>
            </p:extLst>
          </p:nvPr>
        </p:nvGraphicFramePr>
        <p:xfrm>
          <a:off x="838200" y="1825625"/>
          <a:ext cx="10515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Manager</a:t>
                      </a:r>
                      <a:endParaRPr lang="ru-RU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Total Contract Price</a:t>
                      </a:r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Mei Tanaka</a:t>
                      </a:r>
                      <a:endParaRPr lang="ru-RU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230000</a:t>
                      </a:r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Daniel Reyes</a:t>
                      </a:r>
                      <a:endParaRPr lang="ru-RU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120000</a:t>
                      </a:r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Sofia Marino</a:t>
                      </a:r>
                      <a:endParaRPr lang="ru-RU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n-US" smtClean="0"/>
                        <a:t>80000</a:t>
                      </a:r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val="154253634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10.0.14"/>
  <p:tag name="AS_OS" val="Microsoft Windows NT 10.0.26200.0"/>
  <p:tag name="AS_RELEASE_DATE" val="2026.06.14"/>
  <p:tag name="AS_TITLE" val="Aspose.Slides for .NET6"/>
  <p:tag name="AS_VERSION" val="26.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Widescreen</PresentationFormat>
  <Paragraphs>1</Paragraphs>
  <Slides>1</Slides>
  <Notes>0</Notes>
  <TotalTime>3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5">
      <vt:lpstr>Arial</vt:lpstr>
      <vt:lpstr>Calibri Light</vt:lpstr>
      <vt:lpstr>Calibri</vt:lpstr>
      <vt:lpstr>Office Theme</vt:lpstr>
      <vt:lpstr>Top 3 Managers</vt:lpstr>
    </vt:vector>
  </TitlesOfParts>
  <LinksUpToDate>0</LinksUpToDate>
  <SharedDoc>0</SharedDoc>
  <HyperlinksChanged>0</HyperlinksChanged>
  <Application>Aspose.Slides for .NET</Application>
  <AppVersion>26.0600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Presentation</dc:title>
  <dc:creator>Иван</dc:creator>
  <cp:lastModifiedBy>Иван</cp:lastModifiedBy>
  <cp:revision>5</cp:revision>
  <dcterms:created xsi:type="dcterms:W3CDTF">2016-12-27T11:20:22Z</dcterms:created>
  <dcterms:modified xsi:type="dcterms:W3CDTF">2026-11-05T16:30:12Z</dcterms:modified>
</cp:coreProperties>
</file>