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6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22F4E-D271-4295-A4CC-6F23243CF2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2D8C28-1FD9-4C96-B8F7-91A1DD2BD8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A9E1E0-9E64-4CA2-9F5F-985859D9A5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4290C-C059-4757-B619-A8EB0D457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46814-DF2F-44EB-BFC7-202A413C2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49906251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4B6DE-A8CE-4614-ADEF-ECB896A32E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97F86-FDEF-4070-8C67-125239C514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A5C056-BC66-43E0-8A57-CE47B38FC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79B53D-DB45-45AC-BB93-83EFBA1615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8E844-F6E7-4B61-8F2F-8C5C847C4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4045370090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5C721-7BCE-4745-9FDC-1796B113E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79242A-A6C7-4530-B20D-CED810FE3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717356-DB01-435A-B0F2-4DCF592A0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1FD2-2506-4541-AEA8-981FB861D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126519-A4D2-4720-B185-C0BAB97F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2408269340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F4BEE-7782-481F-8D5E-36AE8A002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A0EF03-B9C5-407D-8A79-ADCE252927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2C8F43-5F7B-43C8-8D73-9F2CF9F1B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C543E-E48C-40D5-8DE9-B7FAA3CB0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78A4F6-3516-43B3-A1FC-D3F9C2068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C05314-99B1-4C27-A14D-5CE204CF1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2794764141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1F85C-D1CB-4C35-82F0-15A859D2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6DCCD-0412-47A3-8780-31ECEAB0EE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D4B5F-69A4-44B7-A8DC-A103F8354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9E0987-B62D-43EB-B697-DD59B78C53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85EC11-2015-41FB-A913-D1C64673B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CB172A-D69D-4A19-B196-940CDEEDF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353D07-613B-4B0E-95F9-283A4A1A4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20FBE8-44FD-48F1-A8D1-6992ACFA3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766658380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48327-5A93-4652-8DD1-1FBBCC08B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7EB76F-7462-4677-9D56-19C67BC38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BA1622-ADDD-43A0-8AFA-159178546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B57FC4-F26E-40D5-9E9D-3BF765EE9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368908432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03561D-2A04-45EE-B66B-5125D3C87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142A91-4E66-4F7A-83AA-8AD8194D9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ACFB08-989A-44FB-B54A-25517A9F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2719121542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DF02-C12D-403D-84EA-5CA345959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520FF-6E83-4F8A-AB4B-A5534B5464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CDC6CC-2C4A-480B-8FF1-E6AEE33729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9351F-FB41-4AB8-9195-15779C2D4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C5190D-22ED-4FA5-AAB9-EADD97A6A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7DEF6F-A075-4E7A-8784-A34CC3E26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090784621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5423B-A399-4592-BE54-DFCDACF37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9F904D-D924-4659-AF5F-D8579481A2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AA53E-D77F-4550-BF36-8D03E0312F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F34FD3-005B-4144-A3E2-3EFFF5060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46D23E-9CC4-465D-94EF-83E03009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7F13A1-8E98-4ACB-94DA-01CABD09A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2332843868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48E54-909D-49D1-A248-7D7821F21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99D530-06E5-464D-AA30-48E314E63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FF9A20-F2C0-4350-8C76-832357BD4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939E67-1EF9-489A-8D35-0946D64D9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4F5012-79FA-4173-815F-C909B830B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594655436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959631-89B4-4766-BC82-F43E3C4000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0E520D-52ED-45CA-8715-4071D90F27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560DC-FDEC-46C5-AF63-E9ED34E0C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476519-78C1-481E-9B05-5D5AF6660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6AB16A-789B-4AF5-B9E2-4B9BDF66E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007411074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659F27-2DF6-4E0C-9C06-23DBD40D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C62E7A-2F50-4888-9EE8-1EB037327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33CABE-59EA-4340-BA30-A5B00C1B9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1986C-C449-4B77-8A97-FCCABA5B37AC}" type="datetimeFigureOut">
              <a:rPr lang="en-GB" smtClean="0"/>
              <a:t>09/08/2018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4D180-C20E-4034-A12E-70DEAB6E31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35FD4A-0397-4FFA-B3B9-2142AF475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01A870-4087-471C-9509-25E9E84DEA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val="3571705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hyperlink" Target="https://harborlane.example/" TargetMode="Externa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995EE-5633-4210-9F19-7E559E55DD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GroupDocs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B6AD1-97A0-4A09-8EFC-046837BFEA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>
                <a:hlinkClick r:id="rId2"/>
              </a:rPr>
              <a:t>Harbor Lane Provisions</a:t>
            </a:r>
            <a:r>
              <a:rPr lang="en-GB"/>
              <a:t> provides Document Manipulation APIs to view, convert, annotate, compare, sign, assemble and search documents in your applications.</a:t>
            </a:r>
          </a:p>
          <a:p>
            <a:endParaRPr lang="en-GB"/>
          </a:p>
        </p:txBody>
      </p:sp>
    </p:spTree>
    <p:extLst>
      <p:ext uri="{BB962C8B-B14F-4D97-AF65-F5344CB8AC3E}">
        <p14:creationId val="2025104868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6.14"/>
  <p:tag name="AS_TITLE" val="Aspose.Slides for .NET6"/>
  <p:tag name="AS_VERSION" val="26.6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2</Paragraphs>
  <Slides>1</Slides>
  <Notes>0</Notes>
  <TotalTime>0</TotalTime>
  <HiddenSlides>0</HiddenSlides>
  <MMClips>0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 Light</vt:lpstr>
      <vt:lpstr>Calibri</vt:lpstr>
      <vt:lpstr>Office Theme</vt:lpstr>
      <vt:lpstr>GroupDocs</vt:lpstr>
    </vt:vector>
  </TitlesOfParts>
  <LinksUpToDate>0</LinksUpToDate>
  <SharedDoc>0</SharedDoc>
  <HyperlinksChanged>0</HyperlinksChanged>
  <Application>Aspose.Slides for .NET</Application>
  <AppVersion>26.0600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GroupDocs</dc:title>
  <dc:creator>Ali Ahmed sahi</dc:creator>
  <cp:lastModifiedBy>Ali Ahmed sahi</cp:lastModifiedBy>
  <cp:revision>1</cp:revision>
  <dcterms:created xsi:type="dcterms:W3CDTF">2018-08-09T08:49:15Z</dcterms:created>
  <dcterms:modified xsi:type="dcterms:W3CDTF">2026-11-05T16:30:07Z</dcterms:modified>
</cp:coreProperties>
</file>